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394" r:id="rId4"/>
    <p:sldId id="400" r:id="rId5"/>
    <p:sldId id="401" r:id="rId6"/>
    <p:sldId id="408" r:id="rId7"/>
    <p:sldId id="411" r:id="rId8"/>
    <p:sldId id="414" r:id="rId9"/>
    <p:sldId id="410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할일쓰기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전체할일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내할일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담당 업무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요청 업무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분류관리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0F92C4A-B55E-1786-AB8E-90955DB8A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403" y="1881865"/>
            <a:ext cx="6810433" cy="44732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할일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할일</a:t>
            </a:r>
            <a:r>
              <a:rPr lang="ko-KR" altLang="en-US" sz="1050" dirty="0"/>
              <a:t> 목록을 통해 업무를 기록하고 중요 업무를 놓치지 않게 업무 관리를 도와주는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할일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할일은</a:t>
            </a:r>
            <a:r>
              <a:rPr lang="ko-KR" altLang="en-US" sz="1100" dirty="0"/>
              <a:t> 업무 기능으로 </a:t>
            </a:r>
            <a:r>
              <a:rPr lang="ko-KR" altLang="en-US" sz="1100" dirty="0" err="1"/>
              <a:t>내할일</a:t>
            </a:r>
            <a:r>
              <a:rPr lang="en-US" altLang="ko-KR" sz="1100" dirty="0"/>
              <a:t> / </a:t>
            </a:r>
            <a:r>
              <a:rPr lang="ko-KR" altLang="en-US" sz="1100" dirty="0" err="1"/>
              <a:t>담당할일</a:t>
            </a:r>
            <a:r>
              <a:rPr lang="en-US" altLang="ko-KR" sz="1100" dirty="0"/>
              <a:t> / </a:t>
            </a:r>
            <a:r>
              <a:rPr lang="ko-KR" altLang="en-US" sz="1100" dirty="0" err="1"/>
              <a:t>할일요청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중요할일</a:t>
            </a:r>
            <a:r>
              <a:rPr lang="ko-KR" altLang="en-US" sz="1100" dirty="0"/>
              <a:t> 기능으로 분류되어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메인 화면 및 프로필 선택을 통해 </a:t>
            </a:r>
            <a:r>
              <a:rPr lang="ko-KR" altLang="en-US" sz="1100" dirty="0" err="1"/>
              <a:t>할일</a:t>
            </a:r>
            <a:r>
              <a:rPr lang="ko-KR" altLang="en-US" sz="1100" dirty="0"/>
              <a:t> 기능을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업무 효율성을 높이기 위해 개인이나 팀이 수행해야 할 업무나 작업 목록을 할 일의 기능으로 관리할 수 있습니다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할일을</a:t>
            </a:r>
            <a:r>
              <a:rPr lang="ko-KR" altLang="en-US" sz="1100" dirty="0"/>
              <a:t> 수행 하는데 필요한 담당자 지정과 필요한 단계별 업무 진행상황을 표시할 수 있게 제공합니다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786B761-AC2B-87CD-A7F7-BCDFC8D3B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858" y="3332336"/>
            <a:ext cx="7077585" cy="18290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할일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할일을</a:t>
            </a:r>
            <a:r>
              <a:rPr lang="ko-KR" altLang="en-US" sz="1050" dirty="0"/>
              <a:t> 등록하는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할일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쓰기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59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상태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할일</a:t>
            </a:r>
            <a:r>
              <a:rPr lang="ko-KR" altLang="en-US" sz="1100" dirty="0"/>
              <a:t> 게시물 상태를 예정</a:t>
            </a:r>
            <a:r>
              <a:rPr lang="en-US" altLang="ko-KR" sz="1100" dirty="0"/>
              <a:t>/</a:t>
            </a:r>
            <a:r>
              <a:rPr lang="ko-KR" altLang="en-US" sz="1100" dirty="0"/>
              <a:t>진행</a:t>
            </a:r>
            <a:r>
              <a:rPr lang="en-US" altLang="ko-KR" sz="1100" dirty="0"/>
              <a:t>/</a:t>
            </a:r>
            <a:r>
              <a:rPr lang="ko-KR" altLang="en-US" sz="1100" dirty="0"/>
              <a:t>완료</a:t>
            </a:r>
            <a:r>
              <a:rPr lang="en-US" altLang="ko-KR" sz="1100" dirty="0"/>
              <a:t>/</a:t>
            </a:r>
            <a:r>
              <a:rPr lang="ko-KR" altLang="en-US" sz="1100" dirty="0"/>
              <a:t>보류 중 선택하여 리스트에 제공됩니다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확인 </a:t>
            </a:r>
            <a:r>
              <a:rPr lang="en-US" altLang="ko-KR" sz="1100" dirty="0"/>
              <a:t>: </a:t>
            </a:r>
            <a:r>
              <a:rPr lang="ko-KR" altLang="en-US" sz="1100" dirty="0"/>
              <a:t>담당 </a:t>
            </a:r>
            <a:r>
              <a:rPr lang="ko-KR" altLang="en-US" sz="1100" dirty="0" err="1"/>
              <a:t>할일은</a:t>
            </a:r>
            <a:r>
              <a:rPr lang="ko-KR" altLang="en-US" sz="1100" dirty="0"/>
              <a:t> 담당자가 확인하였을 때 확인 상태로 적용되며</a:t>
            </a:r>
            <a:r>
              <a:rPr lang="en-US" altLang="ko-KR" sz="1100" dirty="0"/>
              <a:t>, </a:t>
            </a:r>
            <a:r>
              <a:rPr lang="ko-KR" altLang="en-US" sz="1100" dirty="0"/>
              <a:t>내 </a:t>
            </a:r>
            <a:r>
              <a:rPr lang="ko-KR" altLang="en-US" sz="1100" dirty="0" err="1"/>
              <a:t>할일은</a:t>
            </a:r>
            <a:r>
              <a:rPr lang="ko-KR" altLang="en-US" sz="1100" dirty="0"/>
              <a:t> 직접 </a:t>
            </a:r>
            <a:r>
              <a:rPr lang="ko-KR" altLang="en-US" sz="1100" dirty="0" err="1"/>
              <a:t>할일</a:t>
            </a:r>
            <a:r>
              <a:rPr lang="ko-KR" altLang="en-US" sz="1100" dirty="0"/>
              <a:t> 상태를 수정해야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기간 </a:t>
            </a:r>
            <a:r>
              <a:rPr lang="en-US" altLang="ko-KR" sz="1100" dirty="0"/>
              <a:t>: </a:t>
            </a:r>
            <a:r>
              <a:rPr lang="ko-KR" altLang="en-US" sz="1100" dirty="0"/>
              <a:t>등록 기간에 대한 기간을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할일의</a:t>
            </a:r>
            <a:r>
              <a:rPr lang="ko-KR" altLang="en-US" sz="1100" dirty="0"/>
              <a:t>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/>
              <a:t>본 </a:t>
            </a:r>
            <a:r>
              <a:rPr lang="ko-KR" altLang="en-US" sz="1100" dirty="0" err="1"/>
              <a:t>할일에</a:t>
            </a:r>
            <a:r>
              <a:rPr lang="ko-KR" altLang="en-US" sz="1100" dirty="0"/>
              <a:t> 대한 중요도를 체크하면 </a:t>
            </a:r>
            <a:r>
              <a:rPr lang="ko-KR" altLang="en-US" sz="1100" dirty="0" err="1"/>
              <a:t>할일</a:t>
            </a:r>
            <a:r>
              <a:rPr lang="ko-KR" altLang="en-US" sz="1100" dirty="0"/>
              <a:t> 페이지에서 별표처리 되어 중요 </a:t>
            </a:r>
            <a:r>
              <a:rPr lang="ko-KR" altLang="en-US" sz="1100" dirty="0" err="1"/>
              <a:t>할일로</a:t>
            </a:r>
            <a:r>
              <a:rPr lang="ko-KR" altLang="en-US" sz="1100" dirty="0"/>
              <a:t>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내할일의</a:t>
            </a:r>
            <a:r>
              <a:rPr lang="ko-KR" altLang="en-US" sz="1100" dirty="0"/>
              <a:t> 설정해둔 분류 중 선택하여 </a:t>
            </a:r>
            <a:r>
              <a:rPr lang="ko-KR" altLang="en-US" sz="1100" dirty="0" err="1"/>
              <a:t>할일을</a:t>
            </a:r>
            <a:r>
              <a:rPr lang="ko-KR" altLang="en-US" sz="1100" dirty="0"/>
              <a:t> 분류할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 </a:t>
            </a:r>
            <a:r>
              <a:rPr lang="en-US" altLang="ko-KR" sz="1100" dirty="0"/>
              <a:t>: </a:t>
            </a:r>
            <a:r>
              <a:rPr lang="ko-KR" altLang="en-US" sz="1100" dirty="0"/>
              <a:t>업로드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파일함에서</a:t>
            </a:r>
            <a:r>
              <a:rPr lang="ko-KR" altLang="en-US" sz="1100" dirty="0"/>
              <a:t> 일정에 관한 파일을 첨부할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+</a:t>
            </a:r>
            <a:r>
              <a:rPr lang="ko-KR" altLang="en-US" sz="1100" dirty="0"/>
              <a:t>버튼 클릭 시 파일을 옮겨올 수 있습니다</a:t>
            </a:r>
            <a:r>
              <a:rPr lang="en-US" altLang="ko-KR" sz="1100" dirty="0"/>
              <a:t>. [</a:t>
            </a:r>
            <a:r>
              <a:rPr lang="ko-KR" altLang="en-US" sz="1100" dirty="0"/>
              <a:t>드래그 앤 드롭 </a:t>
            </a:r>
            <a:r>
              <a:rPr lang="en-US" altLang="ko-KR" sz="1100" dirty="0"/>
              <a:t>(Drag-and-Drop)]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완료조건 </a:t>
            </a:r>
            <a:r>
              <a:rPr lang="en-US" altLang="ko-KR" sz="1100" dirty="0"/>
              <a:t>: </a:t>
            </a:r>
            <a:r>
              <a:rPr lang="ko-KR" altLang="en-US" sz="1100" dirty="0"/>
              <a:t>설정한 담당자들의 </a:t>
            </a:r>
            <a:r>
              <a:rPr lang="en-US" altLang="ko-KR" sz="1100" dirty="0"/>
              <a:t>1</a:t>
            </a:r>
            <a:r>
              <a:rPr lang="ko-KR" altLang="en-US" sz="1100" dirty="0"/>
              <a:t>명 완료</a:t>
            </a:r>
            <a:r>
              <a:rPr lang="en-US" altLang="ko-KR" sz="1100" dirty="0"/>
              <a:t>/ </a:t>
            </a:r>
            <a:r>
              <a:rPr lang="ko-KR" altLang="en-US" sz="1100" dirty="0"/>
              <a:t>모두 완료 중 선택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담당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할일을</a:t>
            </a:r>
            <a:r>
              <a:rPr lang="ko-KR" altLang="en-US" sz="1100" dirty="0"/>
              <a:t> 같이 참여할 수 있도록 담당 업무를 제공합니다</a:t>
            </a:r>
            <a:r>
              <a:rPr lang="en-US" altLang="ko-KR" sz="1100" dirty="0"/>
              <a:t>.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B8D0D68-E985-5374-51D8-65DA6207626F}"/>
              </a:ext>
            </a:extLst>
          </p:cNvPr>
          <p:cNvSpPr/>
          <p:nvPr/>
        </p:nvSpPr>
        <p:spPr>
          <a:xfrm>
            <a:off x="6241046" y="3860020"/>
            <a:ext cx="1942834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EC51DD0-B1E9-7BA5-30B2-C4A2D6ED3112}"/>
              </a:ext>
            </a:extLst>
          </p:cNvPr>
          <p:cNvSpPr/>
          <p:nvPr/>
        </p:nvSpPr>
        <p:spPr>
          <a:xfrm>
            <a:off x="3122859" y="3860020"/>
            <a:ext cx="383821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262FA478-E5AB-914D-0CD9-90CC89D5C9E0}"/>
              </a:ext>
            </a:extLst>
          </p:cNvPr>
          <p:cNvSpPr/>
          <p:nvPr/>
        </p:nvSpPr>
        <p:spPr>
          <a:xfrm>
            <a:off x="3122859" y="4186410"/>
            <a:ext cx="383821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FF64B1D-F607-190C-AB6A-DE8E3A4055C4}"/>
              </a:ext>
            </a:extLst>
          </p:cNvPr>
          <p:cNvSpPr/>
          <p:nvPr/>
        </p:nvSpPr>
        <p:spPr>
          <a:xfrm>
            <a:off x="3122859" y="4513435"/>
            <a:ext cx="383821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32B0409-ED7B-7920-A14E-4AE8D9C6607D}"/>
              </a:ext>
            </a:extLst>
          </p:cNvPr>
          <p:cNvSpPr/>
          <p:nvPr/>
        </p:nvSpPr>
        <p:spPr>
          <a:xfrm>
            <a:off x="3122859" y="4836077"/>
            <a:ext cx="2090491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BEE0A57-AB2F-D9BB-A7AC-34ECD48EE154}"/>
              </a:ext>
            </a:extLst>
          </p:cNvPr>
          <p:cNvSpPr/>
          <p:nvPr/>
        </p:nvSpPr>
        <p:spPr>
          <a:xfrm>
            <a:off x="9585960" y="4186410"/>
            <a:ext cx="508000" cy="2758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3162043-7ED2-29BE-7485-F7EE92377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858" y="5154454"/>
            <a:ext cx="7077585" cy="780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D26351C0-A702-95A5-7D24-28F60AF1FE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0434" y="5206459"/>
            <a:ext cx="1243106" cy="621553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DD6F0CC2-6DAF-DBB1-EFD5-108E91BC3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285189"/>
            <a:ext cx="7570920" cy="49727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할일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672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담당 업무</a:t>
            </a:r>
            <a:r>
              <a:rPr lang="en-US" altLang="ko-KR" sz="1050" dirty="0"/>
              <a:t> / </a:t>
            </a:r>
            <a:r>
              <a:rPr lang="ko-KR" altLang="en-US" sz="1050" dirty="0"/>
              <a:t>요청 업무 등 모든 </a:t>
            </a:r>
            <a:r>
              <a:rPr lang="ko-KR" altLang="en-US" sz="1050" dirty="0" err="1"/>
              <a:t>할일</a:t>
            </a:r>
            <a:r>
              <a:rPr lang="ko-KR" altLang="en-US" sz="1050" dirty="0"/>
              <a:t> 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내할일</a:t>
            </a:r>
            <a:r>
              <a:rPr lang="ko-KR" altLang="en-US" sz="1050" dirty="0"/>
              <a:t> 아래에서 제공되는 분류를 설정하여 분류별로 </a:t>
            </a:r>
            <a:r>
              <a:rPr lang="ko-KR" altLang="en-US" sz="1050" dirty="0" err="1"/>
              <a:t>할일을</a:t>
            </a:r>
            <a:r>
              <a:rPr lang="ko-KR" altLang="en-US" sz="1050" dirty="0"/>
              <a:t>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종료일이 지난 날짜는 목록 리스트에서 종료일이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＇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빨간 글씨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＇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로 표시됩니다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 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할일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진행 상태와 </a:t>
            </a:r>
            <a:r>
              <a:rPr lang="ko-KR" altLang="en-US" sz="1100" dirty="0" err="1"/>
              <a:t>할일의</a:t>
            </a:r>
            <a:r>
              <a:rPr lang="ko-KR" altLang="en-US" sz="1100" dirty="0"/>
              <a:t> 분류는 색상</a:t>
            </a:r>
            <a:r>
              <a:rPr lang="en-US" altLang="ko-KR" sz="1100" dirty="0"/>
              <a:t>, </a:t>
            </a:r>
            <a:r>
              <a:rPr lang="ko-KR" altLang="en-US" sz="1100" dirty="0"/>
              <a:t>분류제목으로 구분하며 분류 관리에서 새분류와 분류수정을 제공하여 편리하게 관리할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등록된 </a:t>
            </a:r>
            <a:r>
              <a:rPr lang="ko-KR" altLang="en-US" sz="1100" dirty="0" err="1"/>
              <a:t>할일은</a:t>
            </a:r>
            <a:r>
              <a:rPr lang="ko-KR" altLang="en-US" sz="1100" dirty="0"/>
              <a:t> 담당</a:t>
            </a:r>
            <a:r>
              <a:rPr lang="en-US" altLang="ko-KR" sz="1100" dirty="0"/>
              <a:t>/</a:t>
            </a:r>
            <a:r>
              <a:rPr lang="ko-KR" altLang="en-US" sz="1100" dirty="0"/>
              <a:t>요청</a:t>
            </a:r>
            <a:r>
              <a:rPr lang="en-US" altLang="ko-KR" sz="1100" dirty="0"/>
              <a:t>/</a:t>
            </a:r>
            <a:r>
              <a:rPr lang="ko-KR" altLang="en-US" sz="1100" dirty="0"/>
              <a:t>중요</a:t>
            </a:r>
            <a:r>
              <a:rPr lang="en-US" altLang="ko-KR" sz="1100" dirty="0"/>
              <a:t>/</a:t>
            </a:r>
            <a:r>
              <a:rPr lang="ko-KR" altLang="en-US" sz="1100" dirty="0"/>
              <a:t>상태 별로 각각 조회가 가능합니다</a:t>
            </a:r>
            <a:r>
              <a:rPr lang="en-US" altLang="ko-KR" sz="1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A3E7472-8681-4A9F-DA89-9B50F518B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014575"/>
            <a:ext cx="7570920" cy="49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할일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10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설정의 분류관리로 </a:t>
            </a:r>
            <a:r>
              <a:rPr lang="ko-KR" altLang="en-US" sz="1050" dirty="0" err="1"/>
              <a:t>할일의</a:t>
            </a:r>
            <a:r>
              <a:rPr lang="ko-KR" altLang="en-US" sz="1050" dirty="0"/>
              <a:t> 분류를 지정 후 분류별로 조회 가능합니다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선택 후 이동할 문서를 분류할 수 있습니다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내할일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나의 모든 </a:t>
            </a:r>
            <a:r>
              <a:rPr lang="ko-KR" altLang="en-US" sz="1100" dirty="0" err="1"/>
              <a:t>할일을</a:t>
            </a:r>
            <a:r>
              <a:rPr lang="ko-KR" altLang="en-US" sz="1100" dirty="0"/>
              <a:t> 리스트로 한눈에 조회할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EBC967A4-E228-56CE-BB98-2E9AB0F8890B}"/>
              </a:ext>
            </a:extLst>
          </p:cNvPr>
          <p:cNvSpPr/>
          <p:nvPr/>
        </p:nvSpPr>
        <p:spPr>
          <a:xfrm>
            <a:off x="5438536" y="1529907"/>
            <a:ext cx="638414" cy="19729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95FF1142-45E2-546F-CBFD-E8BDC99A735C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6076950" y="1628554"/>
            <a:ext cx="206375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>
            <a:extLst>
              <a:ext uri="{FF2B5EF4-FFF2-40B4-BE49-F238E27FC236}">
                <a16:creationId xmlns:a16="http://schemas.microsoft.com/office/drawing/2014/main" id="{2AEC4FEA-1914-68E6-5A72-B628A50AB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5985" y="1541057"/>
            <a:ext cx="1805028" cy="805816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47608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3A1343D-7BFA-676A-4D16-313528E69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417" y="1279317"/>
            <a:ext cx="7642739" cy="15940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할일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담당업무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담당으로 추가된 </a:t>
            </a:r>
            <a:r>
              <a:rPr lang="ko-KR" altLang="en-US" sz="1050" dirty="0" err="1"/>
              <a:t>할일들이</a:t>
            </a:r>
            <a:r>
              <a:rPr lang="ko-KR" altLang="en-US" sz="1050" dirty="0"/>
              <a:t> 조회됩니다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담당 업무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할일을</a:t>
            </a:r>
            <a:r>
              <a:rPr lang="ko-KR" altLang="en-US" sz="1100" dirty="0"/>
              <a:t> 등록하면서 담당의 대상자로 알림 및 조회 기능이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할일의</a:t>
            </a:r>
            <a:r>
              <a:rPr lang="ko-KR" altLang="en-US" sz="1100" dirty="0"/>
              <a:t> 제목</a:t>
            </a:r>
            <a:r>
              <a:rPr lang="en-US" altLang="ko-KR" sz="1100" dirty="0"/>
              <a:t>, </a:t>
            </a:r>
            <a:r>
              <a:rPr lang="ko-KR" altLang="en-US" sz="1100" dirty="0"/>
              <a:t>작성자</a:t>
            </a:r>
            <a:r>
              <a:rPr lang="en-US" altLang="ko-KR" sz="1100" dirty="0"/>
              <a:t>, </a:t>
            </a:r>
            <a:r>
              <a:rPr lang="ko-KR" altLang="en-US" sz="1100" dirty="0"/>
              <a:t>작성일</a:t>
            </a:r>
            <a:r>
              <a:rPr lang="en-US" altLang="ko-KR" sz="1100" dirty="0"/>
              <a:t>, </a:t>
            </a:r>
            <a:r>
              <a:rPr lang="ko-KR" altLang="en-US" sz="1100" dirty="0"/>
              <a:t>종료일을 조회할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E9A96F93-16C8-0A07-780D-37162FBC4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417" y="3783846"/>
            <a:ext cx="7642739" cy="26285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98693F2-DFCB-DF37-6B7D-B3A897B1E357}"/>
              </a:ext>
            </a:extLst>
          </p:cNvPr>
          <p:cNvSpPr txBox="1"/>
          <p:nvPr/>
        </p:nvSpPr>
        <p:spPr>
          <a:xfrm>
            <a:off x="3135183" y="3048604"/>
            <a:ext cx="7817740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담당자로 지정된 업무를 조회하면 리스트의 상태가 확인으로 표시됩니다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완료 선택 시 담당업무는 없어지고 요청한 작성자에게는 진행으로 표시됩니다</a:t>
            </a:r>
            <a:r>
              <a:rPr lang="en-US" altLang="ko-KR" sz="1100" dirty="0"/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69357253-71ED-B7B4-D03E-1D647163A608}"/>
              </a:ext>
            </a:extLst>
          </p:cNvPr>
          <p:cNvSpPr/>
          <p:nvPr/>
        </p:nvSpPr>
        <p:spPr>
          <a:xfrm>
            <a:off x="4103934" y="5821588"/>
            <a:ext cx="268041" cy="19191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CCEE5E9C-21D7-B9FB-CBCB-A251D0A72688}"/>
              </a:ext>
            </a:extLst>
          </p:cNvPr>
          <p:cNvSpPr/>
          <p:nvPr/>
        </p:nvSpPr>
        <p:spPr>
          <a:xfrm>
            <a:off x="10127163" y="4217387"/>
            <a:ext cx="507309" cy="25973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932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F5A3E7A8-CFBF-6EAF-FDFC-82CE2210A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416" y="4010432"/>
            <a:ext cx="6432683" cy="18608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2964F715-EEB1-A45C-10B3-4622BE9AA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6641" y="4319878"/>
            <a:ext cx="6030820" cy="22481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5785151A-94E9-9859-3000-3193FD764B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0417" y="1554093"/>
            <a:ext cx="7642739" cy="14935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할일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요청업무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3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요청한 </a:t>
            </a:r>
            <a:r>
              <a:rPr lang="ko-KR" altLang="en-US" sz="1050" dirty="0" err="1"/>
              <a:t>할일을</a:t>
            </a:r>
            <a:r>
              <a:rPr lang="ko-KR" altLang="en-US" sz="1050" dirty="0"/>
              <a:t> 조회할 수 있습니다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요청 업무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할일을</a:t>
            </a:r>
            <a:r>
              <a:rPr lang="ko-KR" altLang="en-US" sz="1100" dirty="0"/>
              <a:t> 등록하면서 담당자를 지정하면 요청업무에서 생성한 문서가 조회됩니다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담당자 모두 완료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담당된</a:t>
            </a:r>
            <a:r>
              <a:rPr lang="ko-KR" altLang="en-US" sz="1100" dirty="0"/>
              <a:t> 수신자가 모두 완료를 해야 </a:t>
            </a:r>
            <a:r>
              <a:rPr lang="ko-KR" altLang="en-US" sz="1100" dirty="0" err="1"/>
              <a:t>할일의</a:t>
            </a:r>
            <a:r>
              <a:rPr lang="ko-KR" altLang="en-US" sz="1100" dirty="0"/>
              <a:t> 상태가 완료됩니다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담당자 </a:t>
            </a:r>
            <a:r>
              <a:rPr lang="en-US" altLang="ko-KR" sz="1100" dirty="0"/>
              <a:t>1</a:t>
            </a:r>
            <a:r>
              <a:rPr lang="ko-KR" altLang="en-US" sz="1100" dirty="0"/>
              <a:t>명 완료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담당된</a:t>
            </a:r>
            <a:r>
              <a:rPr lang="ko-KR" altLang="en-US" sz="1100" dirty="0"/>
              <a:t> 수신자 중 </a:t>
            </a:r>
            <a:r>
              <a:rPr lang="en-US" altLang="ko-KR" sz="1100" dirty="0"/>
              <a:t>1</a:t>
            </a:r>
            <a:r>
              <a:rPr lang="ko-KR" altLang="en-US" sz="1100" dirty="0"/>
              <a:t>명이 완료를 할 시 </a:t>
            </a:r>
            <a:r>
              <a:rPr lang="ko-KR" altLang="en-US" sz="1100" dirty="0" err="1"/>
              <a:t>할일의</a:t>
            </a:r>
            <a:r>
              <a:rPr lang="ko-KR" altLang="en-US" sz="1100" dirty="0"/>
              <a:t> 상태가 완료됩니다</a:t>
            </a:r>
            <a:r>
              <a:rPr lang="en-US" altLang="ko-KR" sz="1100" dirty="0"/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8693F2-DFCB-DF37-6B7D-B3A897B1E357}"/>
              </a:ext>
            </a:extLst>
          </p:cNvPr>
          <p:cNvSpPr txBox="1"/>
          <p:nvPr/>
        </p:nvSpPr>
        <p:spPr>
          <a:xfrm>
            <a:off x="3130417" y="3254907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완료 조건의 조건이 완료되면 알림이 발송됩니다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요청한 담당자의 상태확인 및 담당자 추가</a:t>
            </a:r>
            <a:r>
              <a:rPr lang="en-US" altLang="ko-KR" sz="1100" dirty="0"/>
              <a:t>, </a:t>
            </a:r>
            <a:r>
              <a:rPr lang="ko-KR" altLang="en-US" sz="1100" dirty="0"/>
              <a:t>삭제가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CFA725B-2848-6CE8-E391-85FD9057F080}"/>
              </a:ext>
            </a:extLst>
          </p:cNvPr>
          <p:cNvSpPr/>
          <p:nvPr/>
        </p:nvSpPr>
        <p:spPr>
          <a:xfrm>
            <a:off x="3821614" y="5619777"/>
            <a:ext cx="221750" cy="15762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9709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75F939A-A34B-0E22-27B4-BCE544034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233" y="2040623"/>
            <a:ext cx="7059054" cy="29160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할일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내가 등록한 </a:t>
            </a:r>
            <a:r>
              <a:rPr lang="ko-KR" altLang="en-US" sz="1050" dirty="0" err="1"/>
              <a:t>할일의</a:t>
            </a:r>
            <a:r>
              <a:rPr lang="ko-KR" altLang="en-US" sz="1050" dirty="0"/>
              <a:t> 분류관리를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분류관리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설정</a:t>
            </a:r>
            <a:r>
              <a:rPr lang="en-US" altLang="ko-KR" sz="1100" dirty="0"/>
              <a:t>_</a:t>
            </a:r>
            <a:r>
              <a:rPr lang="ko-KR" altLang="en-US" sz="1100" dirty="0"/>
              <a:t>분류관리 </a:t>
            </a:r>
            <a:r>
              <a:rPr lang="en-US" altLang="ko-KR" sz="1100" dirty="0"/>
              <a:t>: </a:t>
            </a:r>
            <a:r>
              <a:rPr lang="ko-KR" altLang="en-US" sz="1100" dirty="0"/>
              <a:t>새분류와 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 err="1"/>
              <a:t>새분류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클릭하여 </a:t>
            </a:r>
            <a:r>
              <a:rPr lang="ko-KR" altLang="en-US" sz="1100" dirty="0" err="1"/>
              <a:t>내할일</a:t>
            </a:r>
            <a:r>
              <a:rPr lang="ko-KR" altLang="en-US" sz="1100" dirty="0"/>
              <a:t>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내할일에</a:t>
            </a:r>
            <a:r>
              <a:rPr lang="ko-KR" altLang="en-US" sz="1100" dirty="0"/>
              <a:t> 분류할 제목을 등록합니다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색지정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분류수정 </a:t>
            </a:r>
            <a:r>
              <a:rPr lang="en-US" altLang="ko-KR" sz="1100" dirty="0"/>
              <a:t>: 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 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EC4DB4C-9843-484A-9048-61FD566B6F62}"/>
              </a:ext>
            </a:extLst>
          </p:cNvPr>
          <p:cNvSpPr/>
          <p:nvPr/>
        </p:nvSpPr>
        <p:spPr>
          <a:xfrm>
            <a:off x="9286875" y="2477760"/>
            <a:ext cx="720725" cy="31306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AB421-86E4-4E9F-93D4-FBCC66B6A37A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내할일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_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0137D60-F239-4C41-8B9B-EA72BD8472C8}"/>
              </a:ext>
            </a:extLst>
          </p:cNvPr>
          <p:cNvSpPr/>
          <p:nvPr/>
        </p:nvSpPr>
        <p:spPr>
          <a:xfrm>
            <a:off x="4008596" y="4091940"/>
            <a:ext cx="200025" cy="19526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연결선: 꺾임 18">
            <a:extLst>
              <a:ext uri="{FF2B5EF4-FFF2-40B4-BE49-F238E27FC236}">
                <a16:creationId xmlns:a16="http://schemas.microsoft.com/office/drawing/2014/main" id="{9BADD58E-DB03-2989-A756-5F6520B06538}"/>
              </a:ext>
            </a:extLst>
          </p:cNvPr>
          <p:cNvCxnSpPr>
            <a:cxnSpLocks/>
            <a:stCxn id="20" idx="2"/>
          </p:cNvCxnSpPr>
          <p:nvPr/>
        </p:nvCxnSpPr>
        <p:spPr>
          <a:xfrm rot="16200000" flipH="1">
            <a:off x="5680403" y="2715408"/>
            <a:ext cx="796749" cy="3940337"/>
          </a:xfrm>
          <a:prstGeom prst="bentConnector2">
            <a:avLst/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B8ABD1E1-F517-120B-1FC8-AD8CC86502BD}"/>
              </a:ext>
            </a:extLst>
          </p:cNvPr>
          <p:cNvSpPr/>
          <p:nvPr/>
        </p:nvSpPr>
        <p:spPr>
          <a:xfrm>
            <a:off x="6196012" y="2793878"/>
            <a:ext cx="3906837" cy="201307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DEEFDFA3-897D-E151-043D-7A1FC664850D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9055100" y="2634293"/>
            <a:ext cx="231775" cy="112082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그림 17">
            <a:extLst>
              <a:ext uri="{FF2B5EF4-FFF2-40B4-BE49-F238E27FC236}">
                <a16:creationId xmlns:a16="http://schemas.microsoft.com/office/drawing/2014/main" id="{A79258F5-E80D-40B2-AFE4-ECD084FD7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8958" y="4463221"/>
            <a:ext cx="3393809" cy="1241459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6D6F6C18-FC89-0DD3-F01F-331F349A3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4691" y="1669067"/>
            <a:ext cx="152421" cy="15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12194</TotalTime>
  <Words>535</Words>
  <Application>Microsoft Office PowerPoint</Application>
  <PresentationFormat>와이드스크린</PresentationFormat>
  <Paragraphs>79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596</cp:revision>
  <dcterms:created xsi:type="dcterms:W3CDTF">2021-01-26T03:26:19Z</dcterms:created>
  <dcterms:modified xsi:type="dcterms:W3CDTF">2024-09-11T06:59:57Z</dcterms:modified>
</cp:coreProperties>
</file>