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394" r:id="rId4"/>
    <p:sldId id="422" r:id="rId5"/>
    <p:sldId id="432" r:id="rId6"/>
    <p:sldId id="415" r:id="rId7"/>
    <p:sldId id="405" r:id="rId8"/>
    <p:sldId id="416" r:id="rId9"/>
    <p:sldId id="418" r:id="rId10"/>
    <p:sldId id="419" r:id="rId11"/>
    <p:sldId id="429" r:id="rId12"/>
    <p:sldId id="409" r:id="rId13"/>
    <p:sldId id="424" r:id="rId14"/>
    <p:sldId id="423" r:id="rId15"/>
    <p:sldId id="425" r:id="rId16"/>
    <p:sldId id="427" r:id="rId17"/>
    <p:sldId id="428" r:id="rId18"/>
    <p:sldId id="431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3" autoAdjust="0"/>
    <p:restoredTop sz="95850" autoAdjust="0"/>
  </p:normalViewPr>
  <p:slideViewPr>
    <p:cSldViewPr snapToGrid="0">
      <p:cViewPr varScale="1">
        <p:scale>
          <a:sx n="93" d="100"/>
          <a:sy n="93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274382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2024.09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275C499-B84A-D0E3-AADE-2400D7B34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878" y="1742142"/>
            <a:ext cx="3086130" cy="45482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DF03596-C778-CFEC-AB99-3D04FD0B5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179" y="1737769"/>
            <a:ext cx="3278993" cy="1001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549B7B1-C3D6-E4EF-E6FF-8027137E1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325" y="3007519"/>
            <a:ext cx="4639900" cy="3275224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1" y="694250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게시물 공유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여러 기능에서 사내직원 선택 시 채팅이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방법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공유하고 싶은 게시물을 채팅으로 공유할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채팅방에서 제목 클릭 시 링크로 페이지가 넘어갑니다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새창열기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공유한 링크가 새창으로 보입니다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00BB18D-432F-35BB-478B-4953EE16638B}"/>
              </a:ext>
            </a:extLst>
          </p:cNvPr>
          <p:cNvSpPr/>
          <p:nvPr/>
        </p:nvSpPr>
        <p:spPr>
          <a:xfrm flipV="1">
            <a:off x="5658429" y="2320750"/>
            <a:ext cx="559015" cy="37720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B2D968D-7A30-3913-11E0-7B22561BE568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217444" y="2509352"/>
            <a:ext cx="2043906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934D31C-0322-44AA-7383-27FD09AD96E3}"/>
              </a:ext>
            </a:extLst>
          </p:cNvPr>
          <p:cNvSpPr/>
          <p:nvPr/>
        </p:nvSpPr>
        <p:spPr>
          <a:xfrm flipV="1">
            <a:off x="10094119" y="5129038"/>
            <a:ext cx="1278731" cy="4288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CEBE4B9-F36B-4978-2E17-B07A6C9A7906}"/>
              </a:ext>
            </a:extLst>
          </p:cNvPr>
          <p:cNvSpPr/>
          <p:nvPr/>
        </p:nvSpPr>
        <p:spPr>
          <a:xfrm flipV="1">
            <a:off x="10980737" y="5361607"/>
            <a:ext cx="327025" cy="128732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184D18BE-B21F-FB5B-6D76-AB952D4F690C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8185072" y="5425973"/>
            <a:ext cx="2795665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61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1476B34-23AD-0B5D-D1EC-6C3DCE89E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453" y="1646216"/>
            <a:ext cx="4614751" cy="47329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알림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채팅 알림 설정에 대한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알림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 설정도 체크가 되어있고 채팅방에 알림을 켜 놓아야 알림이 뜹니다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MY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채팅에 알림이 체크되어 있어야 알림이 뜹니다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자동삭제 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채팅방이 생성된 날로부터 선택한 메뉴에 설정대로 삭제 및 삭제가 되지 않습니다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나한테만 삭제가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7DE2B77-F5FB-C266-47DF-7250FBC87ED4}"/>
              </a:ext>
            </a:extLst>
          </p:cNvPr>
          <p:cNvSpPr/>
          <p:nvPr/>
        </p:nvSpPr>
        <p:spPr>
          <a:xfrm flipV="1">
            <a:off x="4896430" y="5274214"/>
            <a:ext cx="1351970" cy="40744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EE13BF9-0C5F-FBA4-1685-65136C291351}"/>
              </a:ext>
            </a:extLst>
          </p:cNvPr>
          <p:cNvSpPr/>
          <p:nvPr/>
        </p:nvSpPr>
        <p:spPr>
          <a:xfrm flipV="1">
            <a:off x="4591630" y="2444340"/>
            <a:ext cx="154201" cy="15099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494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5AF3AD-8E57-B12A-70BB-8E9D8BC80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012" y="1743857"/>
            <a:ext cx="1961301" cy="2884687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8C706A0-92B6-B989-EACE-1EC88B398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341" y="1743857"/>
            <a:ext cx="2894557" cy="42662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F262EF8-E938-1E71-9EFC-BACB00EC2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029" y="1743857"/>
            <a:ext cx="2884184" cy="4267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채팅방에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채팅방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내용 중 검색된 단어를 찾아줍니다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검색된 채팅 내용 선택 시 검색한 채팅의 구간으로 옮겨갑니다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검색된 단어가 포함된 메시지의 텍스트가 변경됩니다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초기화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검색했던 내용이 초기화됩니다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0D869124-7F94-3322-CF8C-53BACE542F03}"/>
              </a:ext>
            </a:extLst>
          </p:cNvPr>
          <p:cNvCxnSpPr>
            <a:cxnSpLocks/>
          </p:cNvCxnSpPr>
          <p:nvPr/>
        </p:nvCxnSpPr>
        <p:spPr>
          <a:xfrm>
            <a:off x="9130038" y="1955623"/>
            <a:ext cx="414012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9BE14A9-0E75-16D4-6F89-A2F43FE2B74A}"/>
              </a:ext>
            </a:extLst>
          </p:cNvPr>
          <p:cNvSpPr/>
          <p:nvPr/>
        </p:nvSpPr>
        <p:spPr>
          <a:xfrm flipV="1">
            <a:off x="9723443" y="2020549"/>
            <a:ext cx="1858957" cy="7607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93D9F0D3-CE45-9E98-4261-01C3ECE7FDC3}"/>
              </a:ext>
            </a:extLst>
          </p:cNvPr>
          <p:cNvSpPr/>
          <p:nvPr/>
        </p:nvSpPr>
        <p:spPr>
          <a:xfrm flipV="1">
            <a:off x="6007145" y="1779730"/>
            <a:ext cx="177800" cy="1917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7311070-D327-DB94-BEEC-881FF396DFD6}"/>
              </a:ext>
            </a:extLst>
          </p:cNvPr>
          <p:cNvSpPr/>
          <p:nvPr/>
        </p:nvSpPr>
        <p:spPr>
          <a:xfrm flipV="1">
            <a:off x="7843837" y="3846284"/>
            <a:ext cx="1396285" cy="24101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3DD4CAA-D28F-FA96-5317-F06EDC211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403" y="1753382"/>
            <a:ext cx="1895835" cy="208768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C9FB7772-43B2-7442-4090-515CDAC27BF9}"/>
              </a:ext>
            </a:extLst>
          </p:cNvPr>
          <p:cNvSpPr/>
          <p:nvPr/>
        </p:nvSpPr>
        <p:spPr>
          <a:xfrm flipV="1">
            <a:off x="7372350" y="1761627"/>
            <a:ext cx="1664026" cy="1917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31CEE76-6E5E-EB8B-715F-57DB129C9E6B}"/>
              </a:ext>
            </a:extLst>
          </p:cNvPr>
          <p:cNvSpPr/>
          <p:nvPr/>
        </p:nvSpPr>
        <p:spPr>
          <a:xfrm flipV="1">
            <a:off x="9036376" y="1761627"/>
            <a:ext cx="217162" cy="1917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29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>
            <a:extLst>
              <a:ext uri="{FF2B5EF4-FFF2-40B4-BE49-F238E27FC236}">
                <a16:creationId xmlns:a16="http://schemas.microsoft.com/office/drawing/2014/main" id="{958B4AB9-638C-763E-BD03-88ACE5DF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602" y="3207331"/>
            <a:ext cx="3277332" cy="2132866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861AF03-B77C-4CC6-4A4F-A6D26B294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602" y="2283349"/>
            <a:ext cx="3277332" cy="83376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7D96784-E273-4771-EADC-5B29D7ED68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14" b="142"/>
          <a:stretch/>
        </p:blipFill>
        <p:spPr>
          <a:xfrm>
            <a:off x="8869533" y="3956113"/>
            <a:ext cx="2840334" cy="96719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D916E4B-BEEE-46B0-7CB3-3B376FDB5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532" y="5003668"/>
            <a:ext cx="2840335" cy="97988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B3D9635-DFA5-D9AD-978B-680F3EF1E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418" y="2278694"/>
            <a:ext cx="2895319" cy="42647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채팅방에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680"/>
            <a:ext cx="8475972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조회자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실시간으로 읽은 채팅 숫자로 상태 확인이 가능하며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언제 읽었는지 한 번에 확인할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답변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상대방 이름과 채팅 내용이 표시되며 아래 답장할 수 있는 영역이 활성화됩니다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옆 답변 아이콘도 같은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선택한 채팅이 다른 채팅방으로 공유됩니다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선택한 채팅의 텍스트를 복사합니다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채팅을 삭제합니다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나의 채팅방에서만 삭제됩니다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발송취소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읽지 않은 사람에 한하여 발송이 취소됩니다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읽은 사람 채팅방에는 채팅이 표시되며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발송취소 표시를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DDD0811-4993-2624-B61D-FD23BD98E16E}"/>
              </a:ext>
            </a:extLst>
          </p:cNvPr>
          <p:cNvSpPr/>
          <p:nvPr/>
        </p:nvSpPr>
        <p:spPr>
          <a:xfrm flipV="1">
            <a:off x="5403585" y="3315899"/>
            <a:ext cx="393965" cy="97099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D7A6E2A-89A0-7035-5D32-294962AE9B26}"/>
              </a:ext>
            </a:extLst>
          </p:cNvPr>
          <p:cNvSpPr/>
          <p:nvPr/>
        </p:nvSpPr>
        <p:spPr>
          <a:xfrm flipV="1">
            <a:off x="4726154" y="3733484"/>
            <a:ext cx="680871" cy="55593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C10B0C2-846A-3B8A-6C2C-D2F838207FFD}"/>
              </a:ext>
            </a:extLst>
          </p:cNvPr>
          <p:cNvSpPr/>
          <p:nvPr/>
        </p:nvSpPr>
        <p:spPr>
          <a:xfrm flipV="1">
            <a:off x="4353603" y="5814021"/>
            <a:ext cx="2852588" cy="30952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97AFEB1E-7A38-A48D-71A8-E914090F435C}"/>
              </a:ext>
            </a:extLst>
          </p:cNvPr>
          <p:cNvCxnSpPr>
            <a:cxnSpLocks/>
          </p:cNvCxnSpPr>
          <p:nvPr/>
        </p:nvCxnSpPr>
        <p:spPr>
          <a:xfrm flipV="1">
            <a:off x="5710238" y="2376488"/>
            <a:ext cx="1701364" cy="1050131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535FAE14-985A-3C81-7E10-2BB0B03A39B3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738813" y="4162425"/>
            <a:ext cx="3130719" cy="133118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6CD3F2D-F1C8-F467-DB0D-8CE566F8EC01}"/>
              </a:ext>
            </a:extLst>
          </p:cNvPr>
          <p:cNvSpPr/>
          <p:nvPr/>
        </p:nvSpPr>
        <p:spPr>
          <a:xfrm flipV="1">
            <a:off x="10698956" y="5591845"/>
            <a:ext cx="508964" cy="33901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A2DF795D-3141-861E-C603-3AE572FBF8BE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5738813" y="4014788"/>
            <a:ext cx="3130720" cy="42492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FCFD31FA-C06F-B069-4E6C-A9D173E35894}"/>
              </a:ext>
            </a:extLst>
          </p:cNvPr>
          <p:cNvGrpSpPr/>
          <p:nvPr/>
        </p:nvGrpSpPr>
        <p:grpSpPr>
          <a:xfrm>
            <a:off x="9960749" y="6049401"/>
            <a:ext cx="1749118" cy="339910"/>
            <a:chOff x="8336260" y="5909126"/>
            <a:chExt cx="2352675" cy="457200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63166573-8C66-6092-2080-68E49BB58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36260" y="5909126"/>
              <a:ext cx="2352675" cy="45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914DE04-6904-3C78-1698-6EE01DE77E4C}"/>
                </a:ext>
              </a:extLst>
            </p:cNvPr>
            <p:cNvSpPr/>
            <p:nvPr/>
          </p:nvSpPr>
          <p:spPr>
            <a:xfrm flipV="1">
              <a:off x="8359101" y="6082168"/>
              <a:ext cx="184824" cy="185282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07FE06B-7A3A-C8F0-313B-4FE860068B6F}"/>
              </a:ext>
            </a:extLst>
          </p:cNvPr>
          <p:cNvSpPr/>
          <p:nvPr/>
        </p:nvSpPr>
        <p:spPr>
          <a:xfrm flipV="1">
            <a:off x="5794110" y="3733483"/>
            <a:ext cx="609865" cy="55593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9B38BFC-B20B-5078-94E3-0388AFF609B7}"/>
              </a:ext>
            </a:extLst>
          </p:cNvPr>
          <p:cNvSpPr/>
          <p:nvPr/>
        </p:nvSpPr>
        <p:spPr>
          <a:xfrm flipV="1">
            <a:off x="5403585" y="3492112"/>
            <a:ext cx="393965" cy="15710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19D35A3D-9E0A-5AE2-6891-684A9D2E95BB}"/>
              </a:ext>
            </a:extLst>
          </p:cNvPr>
          <p:cNvCxnSpPr>
            <a:cxnSpLocks/>
            <a:stCxn id="35" idx="0"/>
          </p:cNvCxnSpPr>
          <p:nvPr/>
        </p:nvCxnSpPr>
        <p:spPr>
          <a:xfrm>
            <a:off x="10953438" y="5930855"/>
            <a:ext cx="0" cy="13305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79C38D41-49AF-883E-C8A7-F4AE35277596}"/>
              </a:ext>
            </a:extLst>
          </p:cNvPr>
          <p:cNvCxnSpPr>
            <a:cxnSpLocks/>
          </p:cNvCxnSpPr>
          <p:nvPr/>
        </p:nvCxnSpPr>
        <p:spPr>
          <a:xfrm flipV="1">
            <a:off x="5665353" y="3693319"/>
            <a:ext cx="1737953" cy="642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3F209DC2-4C13-4BA1-C91B-27C9234FAC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2994" y="3440181"/>
            <a:ext cx="1878806" cy="26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06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B444B39-2391-45C1-1EC6-2EAFA52ED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272" y="1935322"/>
            <a:ext cx="2868194" cy="4246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채팅방에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빠른조회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첨부파일을 선택 시 자동저장 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빠른 조회 클릭 시 새창으로 파일을 볼 수 있도록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아이콘 선택 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파일함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개의 이미지 파일 등을 빠르게 보낼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아이콘 선택 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파일함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여러 개의 파일을 한 번에 보낼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드래그 앤 드롭 방식으로 첨부 가능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7165D1E-B9F2-AC20-BB26-30F8F705EBE5}"/>
              </a:ext>
            </a:extLst>
          </p:cNvPr>
          <p:cNvSpPr/>
          <p:nvPr/>
        </p:nvSpPr>
        <p:spPr>
          <a:xfrm flipV="1">
            <a:off x="3955628" y="3752471"/>
            <a:ext cx="315907" cy="12444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051EF40-AA02-5BE8-CFF4-539C1CFD8660}"/>
              </a:ext>
            </a:extLst>
          </p:cNvPr>
          <p:cNvSpPr/>
          <p:nvPr/>
        </p:nvSpPr>
        <p:spPr>
          <a:xfrm flipV="1">
            <a:off x="3549228" y="5537614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D4963C6-226E-7A14-028E-1780C6F160A6}"/>
              </a:ext>
            </a:extLst>
          </p:cNvPr>
          <p:cNvSpPr/>
          <p:nvPr/>
        </p:nvSpPr>
        <p:spPr>
          <a:xfrm flipV="1">
            <a:off x="3734963" y="5537616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C1EB212-83F3-B360-5D11-70C3E1A49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088" y="3641600"/>
            <a:ext cx="3270519" cy="2850948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4E645D1-73B3-F5B8-721F-F9EBA6288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648" y="1563776"/>
            <a:ext cx="2655020" cy="1985285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B84A454F-0776-5FAE-E57B-BE342F672A70}"/>
              </a:ext>
            </a:extLst>
          </p:cNvPr>
          <p:cNvCxnSpPr>
            <a:stCxn id="2" idx="2"/>
          </p:cNvCxnSpPr>
          <p:nvPr/>
        </p:nvCxnSpPr>
        <p:spPr>
          <a:xfrm rot="5400000" flipH="1" flipV="1">
            <a:off x="5204169" y="2286000"/>
            <a:ext cx="375885" cy="2557058"/>
          </a:xfrm>
          <a:prstGeom prst="bentConnector2">
            <a:avLst/>
          </a:prstGeom>
          <a:ln w="2222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85CF5B3C-9ED0-1EFC-9DD7-CAB7DF4CDF57}"/>
              </a:ext>
            </a:extLst>
          </p:cNvPr>
          <p:cNvCxnSpPr>
            <a:cxnSpLocks/>
            <a:stCxn id="3" idx="0"/>
          </p:cNvCxnSpPr>
          <p:nvPr/>
        </p:nvCxnSpPr>
        <p:spPr>
          <a:xfrm rot="16200000" flipH="1">
            <a:off x="4006360" y="5339859"/>
            <a:ext cx="285513" cy="1017217"/>
          </a:xfrm>
          <a:prstGeom prst="bentConnector2">
            <a:avLst/>
          </a:prstGeom>
          <a:ln w="2222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160501DF-3F2B-2FFF-6542-C6CD4A241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969" y="4720956"/>
            <a:ext cx="3282911" cy="169916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742402A2-AE23-D776-0291-76F1A84DE529}"/>
              </a:ext>
            </a:extLst>
          </p:cNvPr>
          <p:cNvCxnSpPr>
            <a:cxnSpLocks/>
            <a:stCxn id="5" idx="0"/>
          </p:cNvCxnSpPr>
          <p:nvPr/>
        </p:nvCxnSpPr>
        <p:spPr>
          <a:xfrm rot="16200000" flipH="1">
            <a:off x="6397287" y="3134670"/>
            <a:ext cx="785429" cy="5927516"/>
          </a:xfrm>
          <a:prstGeom prst="bentConnector3">
            <a:avLst>
              <a:gd name="adj1" fmla="val 113582"/>
            </a:avLst>
          </a:prstGeom>
          <a:ln w="2222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19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9D2B048-5A62-0AF9-A7C8-E521839FA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342" y="2514031"/>
            <a:ext cx="2583275" cy="348691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69F598A-B704-377B-2F1E-5F7D05F17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629" y="2498716"/>
            <a:ext cx="2583274" cy="350222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5E3C08F-2C17-C897-60A1-66BDE003D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136" y="1754452"/>
            <a:ext cx="2868194" cy="4246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채팅방에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파일함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내의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파일함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있는 파일을 선택하여 공유할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2D18480-7C50-2945-D408-130AFAC07AA5}"/>
              </a:ext>
            </a:extLst>
          </p:cNvPr>
          <p:cNvSpPr/>
          <p:nvPr/>
        </p:nvSpPr>
        <p:spPr>
          <a:xfrm flipV="1">
            <a:off x="3711151" y="5356746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9574E092-C03C-A17B-FCA5-647ED2541EE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893711" y="5440795"/>
            <a:ext cx="2474549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4AA3210-D5DA-4401-453F-C1FCAF27C4BF}"/>
              </a:ext>
            </a:extLst>
          </p:cNvPr>
          <p:cNvSpPr/>
          <p:nvPr/>
        </p:nvSpPr>
        <p:spPr>
          <a:xfrm flipV="1">
            <a:off x="6367832" y="2747687"/>
            <a:ext cx="485405" cy="20744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6F059DF-E1E4-9B36-4C7C-937D0F35CD5B}"/>
              </a:ext>
            </a:extLst>
          </p:cNvPr>
          <p:cNvCxnSpPr>
            <a:cxnSpLocks/>
          </p:cNvCxnSpPr>
          <p:nvPr/>
        </p:nvCxnSpPr>
        <p:spPr>
          <a:xfrm>
            <a:off x="6853237" y="2803524"/>
            <a:ext cx="2255392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3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1EEBC484-3E3C-7AAD-47E9-06EF7D087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827"/>
          <a:stretch/>
        </p:blipFill>
        <p:spPr>
          <a:xfrm>
            <a:off x="9357614" y="2100461"/>
            <a:ext cx="2347369" cy="649542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029660D-37BE-502D-5110-3DA8AF732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614" y="2984260"/>
            <a:ext cx="2274526" cy="3367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888830A-880E-980D-044A-0D83F671C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724" y="2104922"/>
            <a:ext cx="2856345" cy="42432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E7225F5-A920-70F9-CEA4-A93637508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581" y="2105308"/>
            <a:ext cx="2868194" cy="4246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채팅방</a:t>
            </a:r>
            <a:r>
              <a:rPr lang="ko-KR" altLang="en-US" sz="1050" dirty="0"/>
              <a:t> 메뉴에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5B65098-08DC-0143-3719-07B489134525}"/>
              </a:ext>
            </a:extLst>
          </p:cNvPr>
          <p:cNvSpPr/>
          <p:nvPr/>
        </p:nvSpPr>
        <p:spPr>
          <a:xfrm flipV="1">
            <a:off x="3392509" y="2145858"/>
            <a:ext cx="146029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3989F93-EB78-1EBB-9358-F3E1904BEC1F}"/>
              </a:ext>
            </a:extLst>
          </p:cNvPr>
          <p:cNvSpPr/>
          <p:nvPr/>
        </p:nvSpPr>
        <p:spPr>
          <a:xfrm flipV="1">
            <a:off x="6401727" y="2172288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58047C19-4EFC-F82B-91E8-332486D80258}"/>
              </a:ext>
            </a:extLst>
          </p:cNvPr>
          <p:cNvSpPr/>
          <p:nvPr/>
        </p:nvSpPr>
        <p:spPr>
          <a:xfrm flipV="1">
            <a:off x="6425252" y="2465182"/>
            <a:ext cx="724848" cy="23991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B86A460E-F45E-4C4C-2ABA-E40E4911E793}"/>
              </a:ext>
            </a:extLst>
          </p:cNvPr>
          <p:cNvCxnSpPr>
            <a:cxnSpLocks/>
          </p:cNvCxnSpPr>
          <p:nvPr/>
        </p:nvCxnSpPr>
        <p:spPr>
          <a:xfrm flipH="1">
            <a:off x="6244393" y="2175936"/>
            <a:ext cx="157334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7ACCE11-6595-05AC-CED3-64B8C35C178B}"/>
              </a:ext>
            </a:extLst>
          </p:cNvPr>
          <p:cNvSpPr/>
          <p:nvPr/>
        </p:nvSpPr>
        <p:spPr>
          <a:xfrm flipV="1">
            <a:off x="6344290" y="2107991"/>
            <a:ext cx="1809110" cy="421718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F4E21AB2-6E2C-87DF-320B-9366E06BC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166" y="4866787"/>
            <a:ext cx="3839747" cy="279117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E35EC912-97C8-2961-B1AC-DF5E00B317D3}"/>
              </a:ext>
            </a:extLst>
          </p:cNvPr>
          <p:cNvSpPr txBox="1"/>
          <p:nvPr/>
        </p:nvSpPr>
        <p:spPr>
          <a:xfrm>
            <a:off x="3135184" y="567561"/>
            <a:ext cx="8475972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최상위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리스트에서 최상위에 고정으로 위치해둘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채팅방의 알림 여부를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채팅방에서 사용할 수 있는 기능들이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닫기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메뉴를 닫아줍니다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초대하기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원하는 직원을 조직도 선택 및 직접입력 후 대화상대를 추가할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3680FEA7-9905-9062-BA8A-EB3D18851CC1}"/>
              </a:ext>
            </a:extLst>
          </p:cNvPr>
          <p:cNvCxnSpPr>
            <a:cxnSpLocks/>
          </p:cNvCxnSpPr>
          <p:nvPr/>
        </p:nvCxnSpPr>
        <p:spPr>
          <a:xfrm>
            <a:off x="3538538" y="2314271"/>
            <a:ext cx="2805752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148A8B20-43FB-978E-B08C-BDE114C3E0CD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7150100" y="2585141"/>
            <a:ext cx="213149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04C348C2-F714-9077-3B39-6FD934D31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9315" y="3022455"/>
            <a:ext cx="87488" cy="118364"/>
          </a:xfrm>
          <a:prstGeom prst="rect">
            <a:avLst/>
          </a:prstGeom>
        </p:spPr>
      </p:pic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387D736C-FB03-BB65-3521-8CB2082C07B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0531299" y="2750003"/>
            <a:ext cx="0" cy="207944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58E1201-8D15-BE6D-78E3-A7F4544FF2DB}"/>
              </a:ext>
            </a:extLst>
          </p:cNvPr>
          <p:cNvSpPr/>
          <p:nvPr/>
        </p:nvSpPr>
        <p:spPr>
          <a:xfrm flipV="1">
            <a:off x="7528105" y="2174669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B4E647E-05D6-ADA0-F270-F2546FA27488}"/>
              </a:ext>
            </a:extLst>
          </p:cNvPr>
          <p:cNvSpPr/>
          <p:nvPr/>
        </p:nvSpPr>
        <p:spPr>
          <a:xfrm flipV="1">
            <a:off x="7720986" y="2174669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219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>
            <a:extLst>
              <a:ext uri="{FF2B5EF4-FFF2-40B4-BE49-F238E27FC236}">
                <a16:creationId xmlns:a16="http://schemas.microsoft.com/office/drawing/2014/main" id="{D6460877-09AF-E2FB-A541-0F19679F9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506" y="2090139"/>
            <a:ext cx="2867009" cy="4239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31189B8F-4FA0-A70D-1DB2-6CD2E746C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239" y="2090139"/>
            <a:ext cx="2851214" cy="4246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채팅방</a:t>
            </a:r>
            <a:r>
              <a:rPr lang="ko-KR" altLang="en-US" sz="1050" dirty="0"/>
              <a:t> 메뉴에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참여자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참여자로서의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역할을 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(…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기능을 제공하지 않습니다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관리자로서의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역할을 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참여자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내보내기 버튼 기능을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내보내기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개설자는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채팅방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안에 있는 상대를 내보내기 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초대하기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채팅방에서 내보냈던 사람을 바로 초대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나가기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참여하고 있는 채팅방에서 더 이상의 활동이 없거나 참여할 필요가 없다면 채팅방을 나갈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 채팅방은 참여자 관리가 자동으로 이루어지기 때문에 직접 나가실 수 없습니다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05B5D1F-EE8F-073D-8941-06965BD09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651" y="4709004"/>
            <a:ext cx="3567201" cy="4118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A308D03-3081-23DA-92C2-751FC635652E}"/>
              </a:ext>
            </a:extLst>
          </p:cNvPr>
          <p:cNvSpPr/>
          <p:nvPr/>
        </p:nvSpPr>
        <p:spPr>
          <a:xfrm flipV="1">
            <a:off x="5144854" y="4482066"/>
            <a:ext cx="178350" cy="12327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11CE3D9-F100-89DF-5B70-D9E2983A44E8}"/>
              </a:ext>
            </a:extLst>
          </p:cNvPr>
          <p:cNvSpPr/>
          <p:nvPr/>
        </p:nvSpPr>
        <p:spPr>
          <a:xfrm flipV="1">
            <a:off x="3706028" y="6094436"/>
            <a:ext cx="188426" cy="19060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DCC2B5B-A8EF-892A-B57A-C9D08208544F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894454" y="6189740"/>
            <a:ext cx="731511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5D093ED-75C8-EB70-DE09-8AD170BEE4B0}"/>
              </a:ext>
            </a:extLst>
          </p:cNvPr>
          <p:cNvSpPr/>
          <p:nvPr/>
        </p:nvSpPr>
        <p:spPr>
          <a:xfrm flipV="1">
            <a:off x="5140092" y="4937799"/>
            <a:ext cx="423618" cy="1533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50C592EC-7CB6-89D4-0FC9-6002E8F52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437" y="5623560"/>
            <a:ext cx="2783762" cy="842970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C20298CA-55D1-58C5-7902-4E6D8F4BE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0239" y="3083763"/>
            <a:ext cx="1769646" cy="647027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EFE7025D-73A9-AF25-4AE1-AE12C3E540F7}"/>
              </a:ext>
            </a:extLst>
          </p:cNvPr>
          <p:cNvSpPr/>
          <p:nvPr/>
        </p:nvSpPr>
        <p:spPr>
          <a:xfrm flipV="1">
            <a:off x="5140092" y="4794924"/>
            <a:ext cx="423618" cy="1533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B8B8CE64-DD98-F239-6500-8CE8F8A9A011}"/>
              </a:ext>
            </a:extLst>
          </p:cNvPr>
          <p:cNvSpPr/>
          <p:nvPr/>
        </p:nvSpPr>
        <p:spPr>
          <a:xfrm flipV="1">
            <a:off x="5013502" y="3474182"/>
            <a:ext cx="372502" cy="16522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8604F23F-1C3A-7947-0E1C-A63679CB7CA1}"/>
              </a:ext>
            </a:extLst>
          </p:cNvPr>
          <p:cNvSpPr/>
          <p:nvPr/>
        </p:nvSpPr>
        <p:spPr>
          <a:xfrm flipV="1">
            <a:off x="5137711" y="4657725"/>
            <a:ext cx="423618" cy="15017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0E2F2812-8AFB-4653-461A-20A401818E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0959" y="3710383"/>
            <a:ext cx="2783765" cy="83577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4AF4BBE-3A54-9157-FCE2-B0C7992C8B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0047" y="3403138"/>
            <a:ext cx="2104719" cy="232138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22BA7DC-296B-BC00-9725-F880295B4777}"/>
              </a:ext>
            </a:extLst>
          </p:cNvPr>
          <p:cNvCxnSpPr>
            <a:cxnSpLocks/>
            <a:stCxn id="26" idx="3"/>
            <a:endCxn id="25" idx="2"/>
          </p:cNvCxnSpPr>
          <p:nvPr/>
        </p:nvCxnSpPr>
        <p:spPr>
          <a:xfrm flipV="1">
            <a:off x="5563710" y="4546156"/>
            <a:ext cx="1219132" cy="46830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BE503B47-6813-3478-8DB3-A9570D88A98B}"/>
              </a:ext>
            </a:extLst>
          </p:cNvPr>
          <p:cNvCxnSpPr>
            <a:cxnSpLocks/>
            <a:stCxn id="41" idx="1"/>
            <a:endCxn id="45" idx="1"/>
          </p:cNvCxnSpPr>
          <p:nvPr/>
        </p:nvCxnSpPr>
        <p:spPr>
          <a:xfrm rot="10800000">
            <a:off x="5013502" y="3556793"/>
            <a:ext cx="126590" cy="1314789"/>
          </a:xfrm>
          <a:prstGeom prst="bentConnector3">
            <a:avLst>
              <a:gd name="adj1" fmla="val 280583"/>
            </a:avLst>
          </a:prstGeom>
          <a:ln w="2222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연결선: 꺾임 53">
            <a:extLst>
              <a:ext uri="{FF2B5EF4-FFF2-40B4-BE49-F238E27FC236}">
                <a16:creationId xmlns:a16="http://schemas.microsoft.com/office/drawing/2014/main" id="{33CEA861-8888-4F62-8647-DFA6BDF3730E}"/>
              </a:ext>
            </a:extLst>
          </p:cNvPr>
          <p:cNvCxnSpPr>
            <a:cxnSpLocks/>
            <a:stCxn id="49" idx="1"/>
            <a:endCxn id="56" idx="1"/>
          </p:cNvCxnSpPr>
          <p:nvPr/>
        </p:nvCxnSpPr>
        <p:spPr>
          <a:xfrm rot="10800000">
            <a:off x="5137711" y="3883025"/>
            <a:ext cx="12700" cy="849787"/>
          </a:xfrm>
          <a:prstGeom prst="bentConnector3">
            <a:avLst>
              <a:gd name="adj1" fmla="val 1800000"/>
            </a:avLst>
          </a:prstGeom>
          <a:ln w="2222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53C44553-3FBE-522F-1696-8E7422FBFF55}"/>
              </a:ext>
            </a:extLst>
          </p:cNvPr>
          <p:cNvSpPr/>
          <p:nvPr/>
        </p:nvSpPr>
        <p:spPr>
          <a:xfrm flipV="1">
            <a:off x="5137711" y="3800414"/>
            <a:ext cx="189145" cy="16522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A937FCCA-D65D-2491-8FE8-01A691E146FC}"/>
              </a:ext>
            </a:extLst>
          </p:cNvPr>
          <p:cNvSpPr/>
          <p:nvPr/>
        </p:nvSpPr>
        <p:spPr>
          <a:xfrm flipV="1">
            <a:off x="7173679" y="4182206"/>
            <a:ext cx="489183" cy="32073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3" name="연결선: 꺾임 62">
            <a:extLst>
              <a:ext uri="{FF2B5EF4-FFF2-40B4-BE49-F238E27FC236}">
                <a16:creationId xmlns:a16="http://schemas.microsoft.com/office/drawing/2014/main" id="{63E3B5A4-55D4-13A3-BCD8-9AC7908D7AE0}"/>
              </a:ext>
            </a:extLst>
          </p:cNvPr>
          <p:cNvCxnSpPr>
            <a:cxnSpLocks/>
            <a:stCxn id="60" idx="0"/>
            <a:endCxn id="16" idx="1"/>
          </p:cNvCxnSpPr>
          <p:nvPr/>
        </p:nvCxnSpPr>
        <p:spPr>
          <a:xfrm rot="16200000" flipH="1">
            <a:off x="7335463" y="4585751"/>
            <a:ext cx="411996" cy="246380"/>
          </a:xfrm>
          <a:prstGeom prst="bentConnector2">
            <a:avLst/>
          </a:prstGeom>
          <a:ln w="2222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854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F831A61-E1BE-8CB3-6291-CC915BEF7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72" y="2237074"/>
            <a:ext cx="2862244" cy="4246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채팅방</a:t>
            </a:r>
            <a:r>
              <a:rPr lang="ko-KR" altLang="en-US" sz="1050" dirty="0"/>
              <a:t> 메뉴에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전체대화삭제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채팅방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개설자에게만 보이고 누르면 대화창의 전체 대화가 삭제됩니다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1:1 </a:t>
            </a:r>
            <a:r>
              <a:rPr lang="ko-KR" altLang="en-US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대화와 협업에서 시작되는 대화는 개설자가 시스템적으로 초대된 채팅방으로써 전체 대화내용을 삭제할 수 없습니다</a:t>
            </a:r>
            <a:r>
              <a:rPr lang="en-US" altLang="ko-KR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채팅방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제목을 변경할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체크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채팅방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제목을 똑같이 변경합니다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주고받은 첨부파일을 한눈에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대화다운로드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대화내용을 다운로드할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Save, Print, Close 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저장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닫기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5D508CD-6C37-889E-A3C7-03517DBF7B7F}"/>
              </a:ext>
            </a:extLst>
          </p:cNvPr>
          <p:cNvSpPr/>
          <p:nvPr/>
        </p:nvSpPr>
        <p:spPr>
          <a:xfrm flipV="1">
            <a:off x="4734011" y="6232964"/>
            <a:ext cx="204702" cy="20117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D6685C9-A115-A99E-D00B-0AA3BC5F0002}"/>
              </a:ext>
            </a:extLst>
          </p:cNvPr>
          <p:cNvSpPr/>
          <p:nvPr/>
        </p:nvSpPr>
        <p:spPr>
          <a:xfrm flipV="1">
            <a:off x="4968961" y="6232964"/>
            <a:ext cx="204702" cy="20117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40406D9-43A1-DFDD-BD84-EF143E4E945F}"/>
              </a:ext>
            </a:extLst>
          </p:cNvPr>
          <p:cNvSpPr/>
          <p:nvPr/>
        </p:nvSpPr>
        <p:spPr>
          <a:xfrm flipV="1">
            <a:off x="4363488" y="2504403"/>
            <a:ext cx="558555" cy="16974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DF02CFD-CEA6-023B-DAB8-28752CD6ABED}"/>
              </a:ext>
            </a:extLst>
          </p:cNvPr>
          <p:cNvSpPr/>
          <p:nvPr/>
        </p:nvSpPr>
        <p:spPr>
          <a:xfrm flipV="1">
            <a:off x="4363488" y="2673470"/>
            <a:ext cx="682381" cy="16974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50DAFDD-3806-24FD-9C27-A8FAFA0C779E}"/>
              </a:ext>
            </a:extLst>
          </p:cNvPr>
          <p:cNvSpPr/>
          <p:nvPr/>
        </p:nvSpPr>
        <p:spPr>
          <a:xfrm flipV="1">
            <a:off x="5015951" y="2328862"/>
            <a:ext cx="153744" cy="12077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05ED28C0-3A5A-6AF8-DD35-0CE6BB5AA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980" y="5774909"/>
            <a:ext cx="3346423" cy="708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85D9F813-42D7-C567-A658-D2E3FE15C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200" y="1457863"/>
            <a:ext cx="3349203" cy="134624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B52E2787-40FE-C28F-4C5D-5909808B5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199" y="2920206"/>
            <a:ext cx="3349204" cy="940263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63FF0A1-E6DD-5D67-5F05-78A11A1957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199" y="3967813"/>
            <a:ext cx="3349205" cy="1082884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1CB0EEB8-CFF1-C6EF-D1DB-364EAB47CF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4199" y="5173135"/>
            <a:ext cx="2109568" cy="988859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4D38BE7C-23E3-88D7-0268-8A1801840C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3435" y="2920207"/>
            <a:ext cx="1707241" cy="941692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60" name="직사각형 59">
            <a:extLst>
              <a:ext uri="{FF2B5EF4-FFF2-40B4-BE49-F238E27FC236}">
                <a16:creationId xmlns:a16="http://schemas.microsoft.com/office/drawing/2014/main" id="{9AF6EA8D-B8F1-624F-6A3B-F0BAB3313F57}"/>
              </a:ext>
            </a:extLst>
          </p:cNvPr>
          <p:cNvSpPr/>
          <p:nvPr/>
        </p:nvSpPr>
        <p:spPr>
          <a:xfrm flipV="1">
            <a:off x="8733877" y="3433749"/>
            <a:ext cx="585382" cy="38553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A75F23D9-0D55-37E6-6AEE-6B3EB028ECEC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9319258" y="3626518"/>
            <a:ext cx="67417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FCF9E092-4ACF-C0F2-D3F6-AFD184D2984A}"/>
              </a:ext>
            </a:extLst>
          </p:cNvPr>
          <p:cNvCxnSpPr>
            <a:cxnSpLocks/>
            <a:stCxn id="30" idx="3"/>
            <a:endCxn id="49" idx="1"/>
          </p:cNvCxnSpPr>
          <p:nvPr/>
        </p:nvCxnSpPr>
        <p:spPr>
          <a:xfrm>
            <a:off x="5045869" y="2758340"/>
            <a:ext cx="1518330" cy="63199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A09E4075-E05F-DA67-84C6-A8946B8F7315}"/>
              </a:ext>
            </a:extLst>
          </p:cNvPr>
          <p:cNvCxnSpPr>
            <a:cxnSpLocks/>
            <a:stCxn id="18" idx="3"/>
            <a:endCxn id="53" idx="1"/>
          </p:cNvCxnSpPr>
          <p:nvPr/>
        </p:nvCxnSpPr>
        <p:spPr>
          <a:xfrm flipV="1">
            <a:off x="5173663" y="5667565"/>
            <a:ext cx="1390536" cy="66598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4C7AA62-1920-BBF4-EA84-BF2BBD30FCA9}"/>
              </a:ext>
            </a:extLst>
          </p:cNvPr>
          <p:cNvCxnSpPr>
            <a:cxnSpLocks/>
            <a:stCxn id="29" idx="3"/>
            <a:endCxn id="46" idx="1"/>
          </p:cNvCxnSpPr>
          <p:nvPr/>
        </p:nvCxnSpPr>
        <p:spPr>
          <a:xfrm flipV="1">
            <a:off x="4922043" y="2130987"/>
            <a:ext cx="1642157" cy="45828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973CADCB-4812-83AE-3F6D-5309E59B9232}"/>
              </a:ext>
            </a:extLst>
          </p:cNvPr>
          <p:cNvCxnSpPr>
            <a:cxnSpLocks/>
            <a:stCxn id="31" idx="2"/>
            <a:endCxn id="51" idx="1"/>
          </p:cNvCxnSpPr>
          <p:nvPr/>
        </p:nvCxnSpPr>
        <p:spPr>
          <a:xfrm flipV="1">
            <a:off x="4836362" y="4509255"/>
            <a:ext cx="1727837" cy="172370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34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225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283627" cy="2627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개요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쪽지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 err="1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새채팅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채팅 방법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채팅 알림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 err="1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채팅방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C1F4500-5DAA-0D58-4865-AAF5395AA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113" y="1695652"/>
            <a:ext cx="7008394" cy="4729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채팅 리스트가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72596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개요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184DD8A-9741-880C-8EAA-86C8D24F629E}"/>
              </a:ext>
            </a:extLst>
          </p:cNvPr>
          <p:cNvSpPr/>
          <p:nvPr/>
        </p:nvSpPr>
        <p:spPr>
          <a:xfrm flipV="1">
            <a:off x="10264536" y="6196587"/>
            <a:ext cx="275669" cy="22882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83D1D34-EA8C-70FB-2F55-D86173548F2B}"/>
              </a:ext>
            </a:extLst>
          </p:cNvPr>
          <p:cNvSpPr/>
          <p:nvPr/>
        </p:nvSpPr>
        <p:spPr>
          <a:xfrm flipV="1">
            <a:off x="7816850" y="1695650"/>
            <a:ext cx="3175000" cy="448845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9E37B-5AF2-6B48-807E-3AB4FD21A8AB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전문적인 채팅 기능으로 사생활을 보호합니다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- 1:1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단체 채팅으로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효과적인 소통이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하단바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기능으로 그 화면에서 채팅 리스트를 확인할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430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756DDFB-74AC-EDEC-4E85-4B2908D5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54" y="2052761"/>
            <a:ext cx="6948528" cy="4380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채팅 리스트가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72596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개요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리스트에서 검색이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리스트에 검색은 참여자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 검색된 단어가 포함된 채팅방이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채팅 리스트를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채팅의 모든 알림을 한번에 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쪽지의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새창을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A22BF2B-0D34-CC91-32AD-29CE48F16C8E}"/>
              </a:ext>
            </a:extLst>
          </p:cNvPr>
          <p:cNvSpPr/>
          <p:nvPr/>
        </p:nvSpPr>
        <p:spPr>
          <a:xfrm flipV="1">
            <a:off x="8789194" y="2145372"/>
            <a:ext cx="1285068" cy="2476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23FA0EB-6A3D-785F-41B3-D0C7C9614CF9}"/>
              </a:ext>
            </a:extLst>
          </p:cNvPr>
          <p:cNvSpPr/>
          <p:nvPr/>
        </p:nvSpPr>
        <p:spPr>
          <a:xfrm flipV="1">
            <a:off x="10074262" y="2145372"/>
            <a:ext cx="255601" cy="2476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5547A9-91CC-92D2-2606-A1EECC985D09}"/>
              </a:ext>
            </a:extLst>
          </p:cNvPr>
          <p:cNvSpPr/>
          <p:nvPr/>
        </p:nvSpPr>
        <p:spPr>
          <a:xfrm flipV="1">
            <a:off x="8346282" y="2145371"/>
            <a:ext cx="442912" cy="75961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1F98951-19DB-BC0F-31AA-104253F421BC}"/>
              </a:ext>
            </a:extLst>
          </p:cNvPr>
          <p:cNvSpPr/>
          <p:nvPr/>
        </p:nvSpPr>
        <p:spPr>
          <a:xfrm flipV="1">
            <a:off x="10414933" y="2150135"/>
            <a:ext cx="245770" cy="23812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5C70035-5028-0E06-491E-61EFD8AA0CF5}"/>
              </a:ext>
            </a:extLst>
          </p:cNvPr>
          <p:cNvSpPr/>
          <p:nvPr/>
        </p:nvSpPr>
        <p:spPr>
          <a:xfrm flipV="1">
            <a:off x="10658169" y="2150135"/>
            <a:ext cx="245770" cy="23812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517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FCD59459-EB54-97FC-1E49-DDF560079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054" y="1846886"/>
            <a:ext cx="6948528" cy="4423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받은 쪽지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보낸 쪽지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받은 쪽지</a:t>
            </a:r>
            <a:r>
              <a:rPr lang="en-US" altLang="ko-KR" sz="1050" dirty="0"/>
              <a:t>, </a:t>
            </a:r>
            <a:r>
              <a:rPr lang="ko-KR" altLang="en-US" sz="1050" dirty="0"/>
              <a:t>보낸 쪽지</a:t>
            </a:r>
            <a:r>
              <a:rPr lang="en-US" altLang="ko-KR" sz="1050" dirty="0"/>
              <a:t> </a:t>
            </a:r>
            <a:r>
              <a:rPr lang="ko-KR" altLang="en-US" sz="1050" dirty="0"/>
              <a:t>리스트가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72596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쪽지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 페이지에서 쪽지를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새창에서 쪽지를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새쪽지에서 조직도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내그룹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직접입력으로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받는사람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선택 후 쪽지 보내기 기능을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받는사람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보낸사람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내용으로 쪽지 검색이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5547A9-91CC-92D2-2606-A1EECC985D09}"/>
              </a:ext>
            </a:extLst>
          </p:cNvPr>
          <p:cNvSpPr/>
          <p:nvPr/>
        </p:nvSpPr>
        <p:spPr>
          <a:xfrm flipV="1">
            <a:off x="5283200" y="2897709"/>
            <a:ext cx="173831" cy="17383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AF215EB-198D-1D3E-6FDC-ED11D1E4FC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4043" r="8351" b="3852"/>
          <a:stretch/>
        </p:blipFill>
        <p:spPr>
          <a:xfrm>
            <a:off x="3425067" y="671665"/>
            <a:ext cx="165858" cy="16668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2F39A29-33A2-9AD2-ECF1-7AFC6BD87C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50" t="6515" r="9731" b="7986"/>
          <a:stretch/>
        </p:blipFill>
        <p:spPr>
          <a:xfrm>
            <a:off x="3391979" y="877892"/>
            <a:ext cx="265372" cy="26021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4C0739A-2706-42BE-D693-1C1E845F6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256" y="3179180"/>
            <a:ext cx="3813154" cy="309071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DB1E0B09-1D78-AB25-7389-35EA041D15FB}"/>
              </a:ext>
            </a:extLst>
          </p:cNvPr>
          <p:cNvSpPr/>
          <p:nvPr/>
        </p:nvSpPr>
        <p:spPr>
          <a:xfrm flipV="1">
            <a:off x="9348583" y="2283282"/>
            <a:ext cx="737598" cy="26200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B19BA002-5DAD-4894-591A-FA8B3EB729DD}"/>
              </a:ext>
            </a:extLst>
          </p:cNvPr>
          <p:cNvCxnSpPr>
            <a:cxnSpLocks/>
            <a:stCxn id="15" idx="0"/>
            <a:endCxn id="13" idx="0"/>
          </p:cNvCxnSpPr>
          <p:nvPr/>
        </p:nvCxnSpPr>
        <p:spPr>
          <a:xfrm rot="5400000">
            <a:off x="7843660" y="1305457"/>
            <a:ext cx="633897" cy="3113549"/>
          </a:xfrm>
          <a:prstGeom prst="bentConnector3">
            <a:avLst>
              <a:gd name="adj1" fmla="val 50000"/>
            </a:avLst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25">
            <a:extLst>
              <a:ext uri="{FF2B5EF4-FFF2-40B4-BE49-F238E27FC236}">
                <a16:creationId xmlns:a16="http://schemas.microsoft.com/office/drawing/2014/main" id="{C67D209A-4C12-9435-12A6-CCA3FBD06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400" y="4022170"/>
            <a:ext cx="4534649" cy="224772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902B3CF4-709A-42CD-BFDA-37C7ED383C6B}"/>
              </a:ext>
            </a:extLst>
          </p:cNvPr>
          <p:cNvCxnSpPr>
            <a:cxnSpLocks/>
            <a:stCxn id="30" idx="0"/>
          </p:cNvCxnSpPr>
          <p:nvPr/>
        </p:nvCxnSpPr>
        <p:spPr>
          <a:xfrm rot="16200000" flipH="1">
            <a:off x="9761101" y="3233465"/>
            <a:ext cx="1376368" cy="1"/>
          </a:xfrm>
          <a:prstGeom prst="bentConnector3">
            <a:avLst>
              <a:gd name="adj1" fmla="val 50000"/>
            </a:avLst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84C0F0D-7F1B-B0F9-37D6-BF7D89803CDB}"/>
              </a:ext>
            </a:extLst>
          </p:cNvPr>
          <p:cNvSpPr/>
          <p:nvPr/>
        </p:nvSpPr>
        <p:spPr>
          <a:xfrm flipV="1">
            <a:off x="10126588" y="2283281"/>
            <a:ext cx="645393" cy="26200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96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D1749BC5-97D1-E72B-7D38-E81344411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179" y="1845523"/>
            <a:ext cx="6624385" cy="4181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B25C605-582D-2842-0738-832EC1ABC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117" y="2611410"/>
            <a:ext cx="2364442" cy="347792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CCC02C7-FD9B-1D7A-9992-2E0E2426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784" y="3093934"/>
            <a:ext cx="3275021" cy="239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원하는 대화상대과 새로운 채팅을 할 수 있습니다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72596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새채팅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B65E4CD-9D6A-CDD7-495F-482622B58292}"/>
              </a:ext>
            </a:extLst>
          </p:cNvPr>
          <p:cNvSpPr/>
          <p:nvPr/>
        </p:nvSpPr>
        <p:spPr>
          <a:xfrm flipV="1">
            <a:off x="4844185" y="1929118"/>
            <a:ext cx="238412" cy="23803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B826434-168F-6445-2B5F-F2D167B5F32C}"/>
              </a:ext>
            </a:extLst>
          </p:cNvPr>
          <p:cNvCxnSpPr>
            <a:cxnSpLocks/>
          </p:cNvCxnSpPr>
          <p:nvPr/>
        </p:nvCxnSpPr>
        <p:spPr>
          <a:xfrm>
            <a:off x="6250781" y="3748040"/>
            <a:ext cx="115490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2183A0D-D38E-EAFC-EE58-7E31C15748C4}"/>
              </a:ext>
            </a:extLst>
          </p:cNvPr>
          <p:cNvSpPr/>
          <p:nvPr/>
        </p:nvSpPr>
        <p:spPr>
          <a:xfrm flipV="1">
            <a:off x="6015755" y="3620293"/>
            <a:ext cx="235026" cy="23257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C01BE-E4B6-6F54-A8F4-C904FF7951D5}"/>
              </a:ext>
            </a:extLst>
          </p:cNvPr>
          <p:cNvSpPr txBox="1"/>
          <p:nvPr/>
        </p:nvSpPr>
        <p:spPr>
          <a:xfrm>
            <a:off x="3135184" y="567561"/>
            <a:ext cx="847597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하단바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메뉴에서 조직도를 선택해 채팅이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 직원 중 대화상대를 여러 명 선택하여 파란 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(+)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아이콘을 선택 시 단체 채팅방이 생성됩니다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조직도에서 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내그룹별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검색으로도 선택이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대화상태 이름 옆 채팅 아이콘을 선택 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1:1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채팅방이 생성됩니다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72433D6-3BF6-5D4D-4A14-CDB78517E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986" y="2923901"/>
            <a:ext cx="2312548" cy="3421672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C826986-6B8F-3EC3-F36E-71B4DE7BE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4059" y="3450518"/>
            <a:ext cx="2801375" cy="224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1" name="연결선: 꺾임 40">
            <a:extLst>
              <a:ext uri="{FF2B5EF4-FFF2-40B4-BE49-F238E27FC236}">
                <a16:creationId xmlns:a16="http://schemas.microsoft.com/office/drawing/2014/main" id="{D790824F-42FE-B4CF-735C-9D4C9C82AC6B}"/>
              </a:ext>
            </a:extLst>
          </p:cNvPr>
          <p:cNvCxnSpPr>
            <a:cxnSpLocks/>
            <a:stCxn id="7" idx="0"/>
          </p:cNvCxnSpPr>
          <p:nvPr/>
        </p:nvCxnSpPr>
        <p:spPr>
          <a:xfrm rot="5400000">
            <a:off x="4571921" y="2558624"/>
            <a:ext cx="782941" cy="12700"/>
          </a:xfrm>
          <a:prstGeom prst="bentConnector3">
            <a:avLst>
              <a:gd name="adj1" fmla="val 50000"/>
            </a:avLst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557E5D16-9407-7570-02B3-E3041B89F8BD}"/>
              </a:ext>
            </a:extLst>
          </p:cNvPr>
          <p:cNvGrpSpPr/>
          <p:nvPr/>
        </p:nvGrpSpPr>
        <p:grpSpPr>
          <a:xfrm>
            <a:off x="3465427" y="3035500"/>
            <a:ext cx="2899645" cy="3320877"/>
            <a:chOff x="3465427" y="3035500"/>
            <a:chExt cx="2899645" cy="3320877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DB19AFA1-008A-CBF9-C30B-EADE79F54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65427" y="3035500"/>
              <a:ext cx="2899645" cy="33208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DD72A40-E366-17D9-4BA8-13E323681AC4}"/>
                </a:ext>
              </a:extLst>
            </p:cNvPr>
            <p:cNvSpPr/>
            <p:nvPr/>
          </p:nvSpPr>
          <p:spPr>
            <a:xfrm>
              <a:off x="4033839" y="4790293"/>
              <a:ext cx="209550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5C3C8D-F3EB-6678-EF7F-B3CFF55003E8}"/>
                </a:ext>
              </a:extLst>
            </p:cNvPr>
            <p:cNvSpPr txBox="1"/>
            <p:nvPr/>
          </p:nvSpPr>
          <p:spPr>
            <a:xfrm>
              <a:off x="3944098" y="4752822"/>
              <a:ext cx="396262" cy="176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홍길동</a:t>
              </a:r>
            </a:p>
          </p:txBody>
        </p:sp>
      </p:grp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817874B-8929-F4B2-97CA-DBE242D02C4D}"/>
              </a:ext>
            </a:extLst>
          </p:cNvPr>
          <p:cNvCxnSpPr>
            <a:cxnSpLocks/>
          </p:cNvCxnSpPr>
          <p:nvPr/>
        </p:nvCxnSpPr>
        <p:spPr>
          <a:xfrm>
            <a:off x="4391790" y="4831540"/>
            <a:ext cx="4872888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C2340EA-B375-75C3-41AF-8CEA8EE21160}"/>
              </a:ext>
            </a:extLst>
          </p:cNvPr>
          <p:cNvSpPr/>
          <p:nvPr/>
        </p:nvSpPr>
        <p:spPr>
          <a:xfrm flipV="1">
            <a:off x="4253660" y="4770394"/>
            <a:ext cx="139746" cy="12229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21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1108516-7635-B427-7371-576C4FEB6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179" y="1998146"/>
            <a:ext cx="6624385" cy="4181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EA13880-5419-388E-05BA-A03AD5BE1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962" y="3284851"/>
            <a:ext cx="2650063" cy="324192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7795970-9EF6-8F0F-D26E-84610D7A4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273" y="3045717"/>
            <a:ext cx="2364442" cy="347792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B4D9139-595B-8196-8396-4D2FEAADA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934" y="3074860"/>
            <a:ext cx="2650063" cy="344878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3335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3377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3334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원하는 대화상대과 새로운 채팅을 할 수 있습니다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59664" y="3007519"/>
            <a:ext cx="1272596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새채팅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3377" y="567561"/>
            <a:ext cx="8475972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하단바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메뉴에서 새채팅으로 추가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조직도에서 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내그룹별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 및 직접입력이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직접입력 시 이름에 포함된 글자 검색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부서검색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채팅방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이름을 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 안 할 시 초대한 대화상대의 이름들로 작성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대화상대가 모두 추가되었다면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만들기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선택하여 채팅방을 생성할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나와의 채팅도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라는 표시로 보입니다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ACF887-9279-3AE8-246F-6BC45A435192}"/>
              </a:ext>
            </a:extLst>
          </p:cNvPr>
          <p:cNvSpPr/>
          <p:nvPr/>
        </p:nvSpPr>
        <p:spPr>
          <a:xfrm flipV="1">
            <a:off x="5103019" y="2081210"/>
            <a:ext cx="228600" cy="23336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31B98A91-2427-7725-D88A-C30FFB8FC241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5217319" y="2314574"/>
            <a:ext cx="0" cy="690563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8AF5DE6-BB49-B092-3FCA-DBE559CE72C6}"/>
              </a:ext>
            </a:extLst>
          </p:cNvPr>
          <p:cNvCxnSpPr>
            <a:cxnSpLocks/>
          </p:cNvCxnSpPr>
          <p:nvPr/>
        </p:nvCxnSpPr>
        <p:spPr>
          <a:xfrm>
            <a:off x="4220444" y="3288026"/>
            <a:ext cx="2204244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35BF153-6AFA-C3EB-C6EE-7B4D5A30F947}"/>
              </a:ext>
            </a:extLst>
          </p:cNvPr>
          <p:cNvSpPr/>
          <p:nvPr/>
        </p:nvSpPr>
        <p:spPr>
          <a:xfrm flipV="1">
            <a:off x="3710984" y="3108412"/>
            <a:ext cx="503110" cy="17917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9307729A-525A-A083-A811-DA7EE9012B50}"/>
              </a:ext>
            </a:extLst>
          </p:cNvPr>
          <p:cNvSpPr/>
          <p:nvPr/>
        </p:nvSpPr>
        <p:spPr>
          <a:xfrm flipV="1">
            <a:off x="3738636" y="4375686"/>
            <a:ext cx="428625" cy="15288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14466127-8AAA-394F-98B6-BF27BEDBDD97}"/>
              </a:ext>
            </a:extLst>
          </p:cNvPr>
          <p:cNvSpPr/>
          <p:nvPr/>
        </p:nvSpPr>
        <p:spPr>
          <a:xfrm flipV="1">
            <a:off x="5305005" y="6273928"/>
            <a:ext cx="555327" cy="19659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D6C55BD5-FED2-4EE4-0D40-1D959BD1F761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5860332" y="6372225"/>
            <a:ext cx="3440112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0BCB33EE-34A5-9BF7-9497-1D8973359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8883" y="1675566"/>
            <a:ext cx="161948" cy="17147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B683AA3-72C3-BEEE-944A-D9BA3780D3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8940" y="3528241"/>
            <a:ext cx="3275021" cy="239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C14A5AE-39A8-E01B-C2A1-18DB31085BAF}"/>
              </a:ext>
            </a:extLst>
          </p:cNvPr>
          <p:cNvSpPr/>
          <p:nvPr/>
        </p:nvSpPr>
        <p:spPr>
          <a:xfrm flipV="1">
            <a:off x="3710017" y="6279355"/>
            <a:ext cx="1342247" cy="18097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931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>
            <a:extLst>
              <a:ext uri="{FF2B5EF4-FFF2-40B4-BE49-F238E27FC236}">
                <a16:creationId xmlns:a16="http://schemas.microsoft.com/office/drawing/2014/main" id="{77A875A7-895E-F068-25E4-F0B53505B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806" y="3999403"/>
            <a:ext cx="4205373" cy="1833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1967A19E-793B-F425-7D53-FEE5EB8CF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806" y="1427386"/>
            <a:ext cx="3557303" cy="2293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14AD7F1-2DD3-6B8E-2F0B-EFCA73CBA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438" y="1424692"/>
            <a:ext cx="4090636" cy="1643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어디서든 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여러 기능에서 사내직원 선택 시 채팅이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방법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대신 사내 채팅으로 간편하게 소통이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협업 등 여러 기능에서 사내직원을 클릭 시 채팅 기능을 지원합니다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B785A18-78AD-05B7-7533-802E0765E4DC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8429625" y="3226592"/>
            <a:ext cx="640556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A2D3D4A-34DA-7886-9F57-0B432DB86F33}"/>
              </a:ext>
            </a:extLst>
          </p:cNvPr>
          <p:cNvSpPr/>
          <p:nvPr/>
        </p:nvSpPr>
        <p:spPr>
          <a:xfrm flipV="1">
            <a:off x="7820024" y="3136105"/>
            <a:ext cx="609601" cy="18097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C521E739-FD60-05D7-34FF-A2DF495E987D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8402780" y="4762568"/>
            <a:ext cx="676926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D3B6652-7679-4F5E-3CC2-39FF59B4B402}"/>
              </a:ext>
            </a:extLst>
          </p:cNvPr>
          <p:cNvSpPr/>
          <p:nvPr/>
        </p:nvSpPr>
        <p:spPr>
          <a:xfrm flipV="1">
            <a:off x="8067817" y="4681606"/>
            <a:ext cx="334963" cy="16192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CBC8671-AAA5-1C98-4DEA-A850446CC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953" y="1911548"/>
            <a:ext cx="1491414" cy="1583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276F230-3022-BD8A-A7D7-FE77F1CBB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010" y="2614829"/>
            <a:ext cx="2555640" cy="375684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6F90686-4BB6-FF11-5902-133FBBD54020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6193631" y="2775434"/>
            <a:ext cx="154251" cy="110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7700F9C-1559-EE01-FCFD-92604452A66F}"/>
              </a:ext>
            </a:extLst>
          </p:cNvPr>
          <p:cNvSpPr/>
          <p:nvPr/>
        </p:nvSpPr>
        <p:spPr>
          <a:xfrm flipV="1">
            <a:off x="6347882" y="2694725"/>
            <a:ext cx="445823" cy="16141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2E63C61-E950-0B81-4616-62CD9CA48B15}"/>
              </a:ext>
            </a:extLst>
          </p:cNvPr>
          <p:cNvSpPr/>
          <p:nvPr/>
        </p:nvSpPr>
        <p:spPr>
          <a:xfrm flipV="1">
            <a:off x="6233582" y="2354206"/>
            <a:ext cx="279137" cy="1532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16C6C6A-BB76-C67D-54B0-0D7DF1CD939F}"/>
              </a:ext>
            </a:extLst>
          </p:cNvPr>
          <p:cNvSpPr/>
          <p:nvPr/>
        </p:nvSpPr>
        <p:spPr>
          <a:xfrm flipV="1">
            <a:off x="5509682" y="2124018"/>
            <a:ext cx="133881" cy="12229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F93076B2-55EE-2444-A449-07CDA52023DE}"/>
              </a:ext>
            </a:extLst>
          </p:cNvPr>
          <p:cNvCxnSpPr>
            <a:cxnSpLocks/>
            <a:stCxn id="15" idx="0"/>
          </p:cNvCxnSpPr>
          <p:nvPr/>
        </p:nvCxnSpPr>
        <p:spPr>
          <a:xfrm>
            <a:off x="5576623" y="2246313"/>
            <a:ext cx="0" cy="28659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그림 38">
            <a:extLst>
              <a:ext uri="{FF2B5EF4-FFF2-40B4-BE49-F238E27FC236}">
                <a16:creationId xmlns:a16="http://schemas.microsoft.com/office/drawing/2014/main" id="{F77AD320-D8CB-7529-71C7-2C4DF6EE3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100" y="3134839"/>
            <a:ext cx="2162225" cy="2295775"/>
          </a:xfrm>
          <a:prstGeom prst="rect">
            <a:avLst/>
          </a:prstGeom>
          <a:ln w="19050">
            <a:solidFill>
              <a:schemeClr val="accent4"/>
            </a:solidFill>
          </a:ln>
          <a:effectLst/>
        </p:spPr>
      </p:pic>
      <p:sp>
        <p:nvSpPr>
          <p:cNvPr id="49" name="직사각형 48">
            <a:extLst>
              <a:ext uri="{FF2B5EF4-FFF2-40B4-BE49-F238E27FC236}">
                <a16:creationId xmlns:a16="http://schemas.microsoft.com/office/drawing/2014/main" id="{16E22F3C-59F1-4EBB-6B7F-BA16A65DD6C7}"/>
              </a:ext>
            </a:extLst>
          </p:cNvPr>
          <p:cNvSpPr/>
          <p:nvPr/>
        </p:nvSpPr>
        <p:spPr>
          <a:xfrm flipV="1">
            <a:off x="10374577" y="3446723"/>
            <a:ext cx="174361" cy="16325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8027215A-1403-E2C0-0D6B-C9A08B97F193}"/>
              </a:ext>
            </a:extLst>
          </p:cNvPr>
          <p:cNvCxnSpPr>
            <a:cxnSpLocks/>
          </p:cNvCxnSpPr>
          <p:nvPr/>
        </p:nvCxnSpPr>
        <p:spPr>
          <a:xfrm flipH="1">
            <a:off x="6109692" y="3625931"/>
            <a:ext cx="4264885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8F95E741-0C8F-3E2A-3B2C-A3C0728CAE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6225" y="1472877"/>
            <a:ext cx="1976234" cy="23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4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E5887CF8-FA78-8D62-60A3-BF6C94617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404" y="1557337"/>
            <a:ext cx="6197964" cy="3743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C3510B8-B243-179E-8505-059991FD8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158" y="2481428"/>
            <a:ext cx="3296010" cy="356974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DEEC727-2003-4D05-3F7B-01924F541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247" y="4700007"/>
            <a:ext cx="3393698" cy="102839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1" y="694250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게시물 공유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여러 기능에서 사내직원 선택 시 채팅이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방법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공유하고 싶은 게시물을 채팅으로 공유할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선택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공유 아이콘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공유하고 싶은 상대 선택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하면 게시물을 링크로 공유합니다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게시판의 게시물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협업의 게시물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결재의 완료된 기안함 등 공유되는 게시물 모두 채팅으로 공유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0A181444-EC1D-E38D-1C20-0AE5F1ECA2B0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9241654" y="3548072"/>
            <a:ext cx="664315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D1E05674-6C55-E19F-B361-26444E7FCE1F}"/>
              </a:ext>
            </a:extLst>
          </p:cNvPr>
          <p:cNvSpPr/>
          <p:nvPr/>
        </p:nvSpPr>
        <p:spPr>
          <a:xfrm flipV="1">
            <a:off x="10080183" y="2902491"/>
            <a:ext cx="279454" cy="27945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307536D-9CF2-4DF2-7CE7-B80F68B1EA59}"/>
              </a:ext>
            </a:extLst>
          </p:cNvPr>
          <p:cNvSpPr/>
          <p:nvPr/>
        </p:nvSpPr>
        <p:spPr>
          <a:xfrm flipV="1">
            <a:off x="9905969" y="3453258"/>
            <a:ext cx="304405" cy="18962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EDB7BFA-0F7D-1C78-DC0A-882B2C550EB7}"/>
              </a:ext>
            </a:extLst>
          </p:cNvPr>
          <p:cNvSpPr/>
          <p:nvPr/>
        </p:nvSpPr>
        <p:spPr>
          <a:xfrm flipV="1">
            <a:off x="5895975" y="3105533"/>
            <a:ext cx="3194685" cy="40045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CF5A5163-C75F-CAFB-1C03-CB86F74E63AD}"/>
              </a:ext>
            </a:extLst>
          </p:cNvPr>
          <p:cNvCxnSpPr>
            <a:cxnSpLocks/>
            <a:stCxn id="39" idx="0"/>
          </p:cNvCxnSpPr>
          <p:nvPr/>
        </p:nvCxnSpPr>
        <p:spPr>
          <a:xfrm>
            <a:off x="7493318" y="3505983"/>
            <a:ext cx="2857" cy="1085067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06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16074</TotalTime>
  <Words>1012</Words>
  <Application>Microsoft Office PowerPoint</Application>
  <PresentationFormat>와이드스크린</PresentationFormat>
  <Paragraphs>141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유정 김</cp:lastModifiedBy>
  <cp:revision>750</cp:revision>
  <dcterms:created xsi:type="dcterms:W3CDTF">2021-01-26T03:26:19Z</dcterms:created>
  <dcterms:modified xsi:type="dcterms:W3CDTF">2024-09-20T09:13:46Z</dcterms:modified>
</cp:coreProperties>
</file>