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394" r:id="rId4"/>
    <p:sldId id="400" r:id="rId5"/>
    <p:sldId id="40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02" d="100"/>
          <a:sy n="102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즐겨찾기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115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115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즐겨찾기 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6B3FA29-1DD7-B1B4-BFF3-63546A0E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03" y="1771155"/>
            <a:ext cx="6810433" cy="4122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즐겨찾기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할일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자주 사용할 메뉴를 관리하고 한번의 클릭으로 쉽게 사이트 등을 조회할 수 있도록 도와주는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즐겨찾기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자주 사용하는 메뉴</a:t>
            </a:r>
            <a:r>
              <a:rPr lang="en-US" altLang="ko-KR" sz="1100" dirty="0"/>
              <a:t>, </a:t>
            </a:r>
            <a:r>
              <a:rPr lang="ko-KR" altLang="en-US" sz="1100" dirty="0"/>
              <a:t>사이트 등을 즐겨찾기 해놓고 편하게 볼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THE GWARE </a:t>
            </a:r>
            <a:r>
              <a:rPr lang="ko-KR" altLang="en-US" sz="1100" dirty="0"/>
              <a:t>내의 메뉴</a:t>
            </a:r>
            <a:r>
              <a:rPr lang="en-US" altLang="ko-KR" sz="1100" dirty="0"/>
              <a:t>, </a:t>
            </a:r>
            <a:r>
              <a:rPr lang="ko-KR" altLang="en-US" sz="1100" dirty="0"/>
              <a:t>포털사이트 등의 웹사이트도 즐겨찾기 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폴더로 관리 가능하고 추가</a:t>
            </a:r>
            <a:r>
              <a:rPr lang="en-US" altLang="ko-KR" sz="1100" dirty="0"/>
              <a:t>, </a:t>
            </a:r>
            <a:r>
              <a:rPr lang="ko-KR" altLang="en-US" sz="1100" dirty="0"/>
              <a:t>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 등 관리가 용이합니다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B908108-08D7-B8E7-5E51-B982709F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857" y="2579018"/>
            <a:ext cx="6686161" cy="3038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즐겨찾기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즐겨찾기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사용자가 웹사이트의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URL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등록할 수 있으며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UTL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목록을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즐겨찾기 관리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새로운 폴더의 메뉴명을 작성하면 폴더가 생성됩니다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사용 </a:t>
            </a:r>
            <a:r>
              <a:rPr lang="en-US" altLang="ko-KR" sz="1100" dirty="0"/>
              <a:t>: </a:t>
            </a:r>
            <a:r>
              <a:rPr lang="ko-KR" altLang="en-US" sz="1100" dirty="0"/>
              <a:t>현재 폴더를 사용할지</a:t>
            </a:r>
            <a:r>
              <a:rPr lang="en-US" altLang="ko-KR" sz="1100" dirty="0"/>
              <a:t>, </a:t>
            </a:r>
            <a:r>
              <a:rPr lang="ko-KR" altLang="en-US" sz="1100" dirty="0"/>
              <a:t>사용하지 않을지 여부를 체크합니다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새메뉴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즐겨찾기의</a:t>
            </a:r>
            <a:r>
              <a:rPr lang="ko-KR" altLang="en-US" sz="1100" dirty="0"/>
              <a:t> 메뉴를 생성할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 err="1"/>
              <a:t>메뉴명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사용할 메뉴 제목을 작성합니다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메뉴</a:t>
            </a:r>
            <a:r>
              <a:rPr lang="en-US" altLang="ko-KR" sz="1100" dirty="0"/>
              <a:t>URL : </a:t>
            </a:r>
            <a:r>
              <a:rPr lang="ko-KR" altLang="en-US" sz="1100" dirty="0"/>
              <a:t>사용할 메뉴의 </a:t>
            </a:r>
            <a:r>
              <a:rPr lang="en-US" altLang="ko-KR" sz="1100" dirty="0"/>
              <a:t>URL</a:t>
            </a:r>
            <a:r>
              <a:rPr lang="ko-KR" altLang="en-US" sz="1100" dirty="0"/>
              <a:t>을 작성합니다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 err="1"/>
              <a:t>새창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새로운 창으로 열지 그룹웨어 내부에서의 창으로 제공할지 여부를 체크합니다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 </a:t>
            </a:r>
            <a:r>
              <a:rPr lang="en-US" altLang="ko-KR" sz="1100" dirty="0"/>
              <a:t>: </a:t>
            </a:r>
            <a:r>
              <a:rPr lang="ko-KR" altLang="en-US" sz="1100" dirty="0"/>
              <a:t>원하는 폴더나 메뉴를 수정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BEE0A57-AB2F-D9BB-A7AC-34ECD48EE154}"/>
              </a:ext>
            </a:extLst>
          </p:cNvPr>
          <p:cNvSpPr/>
          <p:nvPr/>
        </p:nvSpPr>
        <p:spPr>
          <a:xfrm>
            <a:off x="4574532" y="3987040"/>
            <a:ext cx="190349" cy="1944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1FA67C9-2A1B-8786-91BE-3A63F86C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92" y="3363475"/>
            <a:ext cx="3547906" cy="105208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598C73E-434C-27A8-FF99-2B875D938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691" y="4505388"/>
            <a:ext cx="3547906" cy="13592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7E34D5E-50C1-F231-145E-C3C3C4A00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8" y="4988674"/>
            <a:ext cx="3547906" cy="13592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338643D1-FAD9-3AFF-92C4-B049D9B97903}"/>
              </a:ext>
            </a:extLst>
          </p:cNvPr>
          <p:cNvCxnSpPr>
            <a:cxnSpLocks/>
          </p:cNvCxnSpPr>
          <p:nvPr/>
        </p:nvCxnSpPr>
        <p:spPr>
          <a:xfrm>
            <a:off x="4777754" y="3989864"/>
            <a:ext cx="1416767" cy="904416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2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083568B-7D5E-8C46-C5D6-20343389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2512033"/>
            <a:ext cx="8128565" cy="3914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즐겨찾기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즐겨찾기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34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즐겨찾기 관리로 저장해둔 웹사이트를 바로 접속할 수 있어 편리합니다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그룹웨어를 사용하면서 자주 방문하는 사이트들을 </a:t>
            </a:r>
            <a:r>
              <a:rPr lang="ko-KR" altLang="en-US" sz="1050" dirty="0" err="1"/>
              <a:t>즐겨찾기에</a:t>
            </a:r>
            <a:r>
              <a:rPr lang="ko-KR" altLang="en-US" sz="1050" dirty="0"/>
              <a:t> 추가해보세요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자주 사용하는 메뉴나 중요한 문서를 바로 연결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브라우저가 바뀌거나 임시 </a:t>
            </a:r>
            <a:r>
              <a:rPr lang="en-US" altLang="ko-KR" sz="1100" dirty="0"/>
              <a:t>PC</a:t>
            </a:r>
            <a:r>
              <a:rPr lang="ko-KR" altLang="en-US" sz="1100" dirty="0"/>
              <a:t>에서도 </a:t>
            </a:r>
            <a:r>
              <a:rPr lang="ko-KR" altLang="en-US" sz="1100" dirty="0" err="1"/>
              <a:t>즐겨찾기가</a:t>
            </a:r>
            <a:r>
              <a:rPr lang="ko-KR" altLang="en-US" sz="1100" dirty="0"/>
              <a:t> 유지됩니다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내부 문서에서 바로 </a:t>
            </a:r>
            <a:r>
              <a:rPr lang="ko-KR" altLang="en-US" sz="1100" dirty="0" err="1"/>
              <a:t>즐겨찾기로</a:t>
            </a:r>
            <a:r>
              <a:rPr lang="ko-KR" altLang="en-US" sz="1100" dirty="0"/>
              <a:t> 지정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폴더 설정으로 무제한 즐겨찾기 지원합니다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</a:t>
            </a:r>
            <a:r>
              <a:rPr lang="ko-KR" altLang="en-US" sz="1100" dirty="0" err="1"/>
              <a:t>내부창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그룹웨어 내에서 사이트를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</a:t>
            </a:r>
            <a:r>
              <a:rPr lang="ko-KR" altLang="en-US" sz="1100" dirty="0" err="1"/>
              <a:t>새창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새로운 창으로 사이트를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267050E-351D-8642-A5FC-17284C5EC265}"/>
              </a:ext>
            </a:extLst>
          </p:cNvPr>
          <p:cNvSpPr/>
          <p:nvPr/>
        </p:nvSpPr>
        <p:spPr>
          <a:xfrm>
            <a:off x="3249763" y="3714170"/>
            <a:ext cx="719781" cy="16030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911F9AF4-4C80-F1FA-F32B-3D149CD7D568}"/>
              </a:ext>
            </a:extLst>
          </p:cNvPr>
          <p:cNvCxnSpPr>
            <a:cxnSpLocks/>
          </p:cNvCxnSpPr>
          <p:nvPr/>
        </p:nvCxnSpPr>
        <p:spPr>
          <a:xfrm>
            <a:off x="3964954" y="3800338"/>
            <a:ext cx="368921" cy="318"/>
          </a:xfrm>
          <a:prstGeom prst="bentConnector3">
            <a:avLst>
              <a:gd name="adj1" fmla="val 50000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C465A70-52EE-B3AB-4DE5-AB0189509A0A}"/>
              </a:ext>
            </a:extLst>
          </p:cNvPr>
          <p:cNvSpPr/>
          <p:nvPr/>
        </p:nvSpPr>
        <p:spPr>
          <a:xfrm>
            <a:off x="3271838" y="3297451"/>
            <a:ext cx="697706" cy="16030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EB11D167-2A7C-4FFB-494B-84EC430601C1}"/>
              </a:ext>
            </a:extLst>
          </p:cNvPr>
          <p:cNvCxnSpPr>
            <a:cxnSpLocks/>
          </p:cNvCxnSpPr>
          <p:nvPr/>
        </p:nvCxnSpPr>
        <p:spPr>
          <a:xfrm flipV="1">
            <a:off x="3964954" y="2641853"/>
            <a:ext cx="3350246" cy="734622"/>
          </a:xfrm>
          <a:prstGeom prst="bentConnector3">
            <a:avLst>
              <a:gd name="adj1" fmla="val 50000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6BD2F0-ABA4-2408-EED7-7048EE4DEE76}"/>
              </a:ext>
            </a:extLst>
          </p:cNvPr>
          <p:cNvSpPr/>
          <p:nvPr/>
        </p:nvSpPr>
        <p:spPr>
          <a:xfrm>
            <a:off x="4463407" y="2991946"/>
            <a:ext cx="6800338" cy="343977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64886E2-59D6-67E7-E0E0-625E619E6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3" y="1667999"/>
            <a:ext cx="133369" cy="1524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FF2C255-E6BA-5B6F-6733-902EDD03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0" y="1916827"/>
            <a:ext cx="142895" cy="15242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7CBDDFC-41B5-4CCC-5A4E-B23606518F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145"/>
          <a:stretch/>
        </p:blipFill>
        <p:spPr>
          <a:xfrm>
            <a:off x="7420486" y="2372399"/>
            <a:ext cx="4077400" cy="3004149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762CB3-2064-86BC-E8A4-48D6907DE30B}"/>
              </a:ext>
            </a:extLst>
          </p:cNvPr>
          <p:cNvSpPr/>
          <p:nvPr/>
        </p:nvSpPr>
        <p:spPr>
          <a:xfrm>
            <a:off x="3264694" y="3456995"/>
            <a:ext cx="111917" cy="11964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C2C401A-F65D-D7D7-7191-64427D1B67F0}"/>
              </a:ext>
            </a:extLst>
          </p:cNvPr>
          <p:cNvSpPr/>
          <p:nvPr/>
        </p:nvSpPr>
        <p:spPr>
          <a:xfrm>
            <a:off x="3262313" y="3592726"/>
            <a:ext cx="111917" cy="11964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68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13656</TotalTime>
  <Words>234</Words>
  <Application>Microsoft Office PowerPoint</Application>
  <PresentationFormat>와이드스크린</PresentationFormat>
  <Paragraphs>38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606</cp:revision>
  <dcterms:created xsi:type="dcterms:W3CDTF">2021-01-26T03:26:19Z</dcterms:created>
  <dcterms:modified xsi:type="dcterms:W3CDTF">2024-09-11T07:14:48Z</dcterms:modified>
</cp:coreProperties>
</file>