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394" r:id="rId4"/>
    <p:sldId id="426" r:id="rId5"/>
    <p:sldId id="400" r:id="rId6"/>
    <p:sldId id="411" r:id="rId7"/>
    <p:sldId id="421" r:id="rId8"/>
    <p:sldId id="422" r:id="rId9"/>
    <p:sldId id="423" r:id="rId10"/>
    <p:sldId id="428" r:id="rId11"/>
    <p:sldId id="424" r:id="rId12"/>
    <p:sldId id="413" r:id="rId13"/>
    <p:sldId id="414" r:id="rId14"/>
    <p:sldId id="425" r:id="rId15"/>
    <p:sldId id="427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2" d="100"/>
          <a:sy n="102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주소록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내가 등록한 주소록을 내 핸드폰 주소록으로 휴대전화</a:t>
            </a:r>
            <a:r>
              <a:rPr lang="en-US" altLang="ko-KR" sz="1050" dirty="0"/>
              <a:t>, </a:t>
            </a:r>
            <a:r>
              <a:rPr lang="ko-KR" altLang="en-US" sz="1050" dirty="0"/>
              <a:t>주소 추가가 가능합니다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원하는 주소록의 조회 페이지에서 </a:t>
            </a:r>
            <a:r>
              <a:rPr lang="en-US" altLang="ko-KR" sz="1100" dirty="0"/>
              <a:t>vCard(QR</a:t>
            </a:r>
            <a:r>
              <a:rPr lang="ko-KR" altLang="en-US" sz="1100" dirty="0"/>
              <a:t>코드</a:t>
            </a:r>
            <a:r>
              <a:rPr lang="en-US" altLang="ko-KR" sz="1100" dirty="0"/>
              <a:t>)</a:t>
            </a:r>
            <a:r>
              <a:rPr lang="ko-KR" altLang="en-US" sz="1100" dirty="0"/>
              <a:t>를 조회하여 휴대폰으로 주소록을 추가할 수 있습니다</a:t>
            </a:r>
            <a:r>
              <a:rPr lang="en-US" altLang="ko-KR" sz="1100" dirty="0"/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53382DA7-6D56-467F-C0CB-64B6A35D5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090586"/>
            <a:ext cx="6239219" cy="20732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59DF5E21-BE08-9453-F879-4E8D9090D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184" y="1744507"/>
            <a:ext cx="2237981" cy="2276734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3E6EF3B5-D47A-BF88-420F-50DC80FD6C88}"/>
              </a:ext>
            </a:extLst>
          </p:cNvPr>
          <p:cNvSpPr/>
          <p:nvPr/>
        </p:nvSpPr>
        <p:spPr>
          <a:xfrm>
            <a:off x="8447143" y="2664369"/>
            <a:ext cx="355307" cy="35458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E593791-7586-9CBD-CCAD-F9FEBA0106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8734" y="1744507"/>
            <a:ext cx="2471796" cy="4632395"/>
          </a:xfrm>
          <a:prstGeom prst="rect">
            <a:avLst/>
          </a:prstGeom>
          <a:ln w="19050">
            <a:solidFill>
              <a:srgbClr val="FFC000"/>
            </a:solidFill>
          </a:ln>
          <a:effectLst/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9F053FA9-B0BB-8B89-ABD2-FF5F27D0D3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1369" y="2353901"/>
            <a:ext cx="1524987" cy="64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32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73A6ED1-AB14-B640-C3B5-59B3D1556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2290568"/>
            <a:ext cx="7370897" cy="32690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 분류관리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내가 등록한 주소록의 리스트를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: </a:t>
            </a:r>
            <a:r>
              <a:rPr lang="ko-KR" altLang="en-US" sz="1100" dirty="0"/>
              <a:t>새로운 분류명을 입력하거나 기존에 등록된 분류명을 선택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 선택에서 이동할 분류를 선택한 후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분류수정 </a:t>
            </a:r>
            <a:r>
              <a:rPr lang="en-US" altLang="ko-KR" sz="1100" dirty="0"/>
              <a:t>: </a:t>
            </a:r>
            <a:r>
              <a:rPr lang="ko-KR" altLang="en-US" sz="1100" dirty="0"/>
              <a:t>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 err="1"/>
              <a:t>새분류</a:t>
            </a:r>
            <a:r>
              <a:rPr lang="en-US" altLang="ko-KR" sz="1100" dirty="0"/>
              <a:t>] </a:t>
            </a:r>
            <a:r>
              <a:rPr lang="ko-KR" altLang="en-US" sz="1100" dirty="0"/>
              <a:t>버튼을 클릭하여 내일주소록 분류를 관리합니다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분류명 </a:t>
            </a:r>
            <a:r>
              <a:rPr lang="en-US" altLang="ko-KR" sz="1100" dirty="0"/>
              <a:t>: </a:t>
            </a:r>
            <a:r>
              <a:rPr lang="ko-KR" altLang="en-US" sz="1100" dirty="0"/>
              <a:t>내주소록에 분류할 제목을 등록합니다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색 지정 </a:t>
            </a:r>
            <a:r>
              <a:rPr lang="en-US" altLang="ko-KR" sz="1100" dirty="0"/>
              <a:t>: </a:t>
            </a:r>
            <a:r>
              <a:rPr lang="ko-KR" altLang="en-US" sz="1100" dirty="0"/>
              <a:t>원하는 색상으로 지정해 분류를 구분하도록 선택합니다</a:t>
            </a:r>
            <a:r>
              <a:rPr lang="en-US" altLang="ko-KR" sz="1100" dirty="0"/>
              <a:t>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30C505-B836-4AAC-9801-C5BEF693B594}"/>
              </a:ext>
            </a:extLst>
          </p:cNvPr>
          <p:cNvSpPr txBox="1"/>
          <p:nvPr/>
        </p:nvSpPr>
        <p:spPr>
          <a:xfrm>
            <a:off x="3135182" y="5723163"/>
            <a:ext cx="860487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분류관리 내주소록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분류관리에서 새분류와 분류 수정을 제공합니다</a:t>
            </a:r>
            <a:r>
              <a:rPr lang="en-US" altLang="ko-KR" sz="1100" dirty="0"/>
              <a:t>.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6F157AA-9CE4-E0D5-E212-59995946E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4837" y="3305008"/>
            <a:ext cx="895475" cy="21053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6493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240183B-18F7-F3AB-E021-E8076C155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1301191"/>
            <a:ext cx="7023371" cy="24099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사내직원들이 등록한 주소록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주소록만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분류선택에서 이동할 분류를 선택한 후 이동할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이는 관리자가 주소록 관리 분류를 생성한 후 사용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001D9F3-9AEC-4EFA-8837-F90BFF9C0873}"/>
              </a:ext>
            </a:extLst>
          </p:cNvPr>
          <p:cNvSpPr/>
          <p:nvPr/>
        </p:nvSpPr>
        <p:spPr>
          <a:xfrm>
            <a:off x="3706825" y="1868598"/>
            <a:ext cx="776275" cy="25865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601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94B86B5-9DF7-C008-4A73-60A40771353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7966"/>
          <a:stretch/>
        </p:blipFill>
        <p:spPr>
          <a:xfrm>
            <a:off x="3128925" y="1241605"/>
            <a:ext cx="5984254" cy="17687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2B8A531E-4D87-9F75-CA21-E96FC971D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4763" y="3293161"/>
            <a:ext cx="2218230" cy="32864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5838F292-21CC-90F6-29D5-3A11A583D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926" y="3791212"/>
            <a:ext cx="3948150" cy="27614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내그룹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조회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등록한 내그룹의 리스트를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내그룹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: </a:t>
            </a:r>
            <a:r>
              <a:rPr lang="ko-KR" altLang="en-US" sz="1100" dirty="0"/>
              <a:t>새로운 분류명을 입력하거나 기존에 등록된 분류명을 선택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분류선택에서 이동할 분류를 선택한 후 이동할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7BFA11A-B952-4AA4-BB4C-E11E67CD3045}"/>
              </a:ext>
            </a:extLst>
          </p:cNvPr>
          <p:cNvSpPr txBox="1"/>
          <p:nvPr/>
        </p:nvSpPr>
        <p:spPr>
          <a:xfrm>
            <a:off x="3135182" y="3086371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메일을 송신합니다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</a:t>
            </a:r>
            <a:r>
              <a:rPr lang="en-US" altLang="ko-KR" sz="1100" dirty="0"/>
              <a:t>: </a:t>
            </a:r>
            <a:r>
              <a:rPr lang="ko-KR" altLang="en-US" sz="1100" dirty="0"/>
              <a:t>채팅을 송신합니다</a:t>
            </a:r>
            <a:r>
              <a:rPr lang="en-US" altLang="ko-KR" sz="1100" dirty="0"/>
              <a:t>.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0BA0DE7-DE80-4D95-BD30-027D9B3355A4}"/>
              </a:ext>
            </a:extLst>
          </p:cNvPr>
          <p:cNvSpPr/>
          <p:nvPr/>
        </p:nvSpPr>
        <p:spPr>
          <a:xfrm>
            <a:off x="3647908" y="1695156"/>
            <a:ext cx="647141" cy="20930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261C959-D9EA-4AA4-9ADB-700478EA19C0}"/>
              </a:ext>
            </a:extLst>
          </p:cNvPr>
          <p:cNvSpPr/>
          <p:nvPr/>
        </p:nvSpPr>
        <p:spPr>
          <a:xfrm>
            <a:off x="4093518" y="2763929"/>
            <a:ext cx="196768" cy="17929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2E8A9E6-BCA6-4609-9B82-8C815079C725}"/>
              </a:ext>
            </a:extLst>
          </p:cNvPr>
          <p:cNvSpPr/>
          <p:nvPr/>
        </p:nvSpPr>
        <p:spPr>
          <a:xfrm>
            <a:off x="4272839" y="2763929"/>
            <a:ext cx="196768" cy="17929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75763DB3-3525-EDE5-2993-E72DE89BD2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9877" y="3184964"/>
            <a:ext cx="181000" cy="18100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B0D3DA7C-AB41-2A90-E2FF-CF17B884AD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5113" y="3436328"/>
            <a:ext cx="190527" cy="19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220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9C0EDBB-0E63-99CC-74D1-C21BD72B3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320099"/>
            <a:ext cx="6621377" cy="22178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등록한 내그룹의 리스트를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내그룹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분류선택에서 이동할 분류를 선택한 후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분류관리 내주소록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분류관리에서 새분류와 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분류수정 </a:t>
            </a:r>
            <a:r>
              <a:rPr lang="en-US" altLang="ko-KR" sz="1100" dirty="0"/>
              <a:t>: </a:t>
            </a:r>
            <a:r>
              <a:rPr lang="ko-KR" altLang="en-US" sz="1100" dirty="0"/>
              <a:t>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 err="1"/>
              <a:t>새분류</a:t>
            </a:r>
            <a:r>
              <a:rPr lang="en-US" altLang="ko-KR" sz="1100"/>
              <a:t>] </a:t>
            </a:r>
            <a:r>
              <a:rPr lang="ko-KR" altLang="en-US" sz="1100"/>
              <a:t>버튼을 </a:t>
            </a:r>
            <a:r>
              <a:rPr lang="ko-KR" altLang="en-US" sz="1100" dirty="0"/>
              <a:t>클릭하여 내일주소록 분류를 관리합니다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분류명 </a:t>
            </a:r>
            <a:r>
              <a:rPr lang="en-US" altLang="ko-KR" sz="1100" dirty="0"/>
              <a:t>: </a:t>
            </a:r>
            <a:r>
              <a:rPr lang="ko-KR" altLang="en-US" sz="1100" dirty="0"/>
              <a:t>내주소록에 분류할 제목을 등록합니다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색 지정 </a:t>
            </a:r>
            <a:r>
              <a:rPr lang="en-US" altLang="ko-KR" sz="1100" dirty="0"/>
              <a:t>: </a:t>
            </a:r>
            <a:r>
              <a:rPr lang="ko-KR" altLang="en-US" sz="1100" dirty="0"/>
              <a:t>원하는 색상으로 지정해 분류를 구분하도록 선택합니다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6314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47F35D6-BBD1-E300-33EC-AFD542AF6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266568"/>
            <a:ext cx="6666043" cy="40046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CBC7B3F9-1D83-BC39-C2BB-6557264DF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357" y="2170499"/>
            <a:ext cx="4056695" cy="4226510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등록한 내그룹의 리스트를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SMS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기간별로 </a:t>
            </a:r>
            <a:r>
              <a:rPr lang="en-US" altLang="ko-KR" sz="1100" dirty="0"/>
              <a:t>SMS </a:t>
            </a:r>
            <a:r>
              <a:rPr lang="ko-KR" altLang="en-US" sz="1100" dirty="0"/>
              <a:t>내역을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작성 </a:t>
            </a:r>
            <a:r>
              <a:rPr lang="en-US" altLang="ko-KR" sz="1100" dirty="0"/>
              <a:t>: </a:t>
            </a:r>
            <a:r>
              <a:rPr lang="ko-KR" altLang="en-US" sz="1100" dirty="0"/>
              <a:t>수신할 사람을 지정</a:t>
            </a:r>
            <a:r>
              <a:rPr lang="en-US" altLang="ko-KR" sz="1100" dirty="0"/>
              <a:t>, </a:t>
            </a:r>
            <a:r>
              <a:rPr lang="ko-KR" altLang="en-US" sz="1100" dirty="0"/>
              <a:t>내용 작성 후 보냅니다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예약발송이 가능합니다</a:t>
            </a:r>
            <a:r>
              <a:rPr lang="en-US" altLang="ko-KR" sz="1100" dirty="0"/>
              <a:t>.)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F9791ED-3111-4DF6-B983-475B753463AD}"/>
              </a:ext>
            </a:extLst>
          </p:cNvPr>
          <p:cNvSpPr/>
          <p:nvPr/>
        </p:nvSpPr>
        <p:spPr>
          <a:xfrm>
            <a:off x="9110662" y="1704975"/>
            <a:ext cx="519113" cy="24288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E784C6B2-D6C7-4D72-B046-0DB97B2D30AC}"/>
              </a:ext>
            </a:extLst>
          </p:cNvPr>
          <p:cNvCxnSpPr>
            <a:cxnSpLocks/>
          </p:cNvCxnSpPr>
          <p:nvPr/>
        </p:nvCxnSpPr>
        <p:spPr>
          <a:xfrm>
            <a:off x="9375421" y="1947862"/>
            <a:ext cx="0" cy="138113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07A07B35-35D0-4DC7-867B-C87AF523CEDD}"/>
              </a:ext>
            </a:extLst>
          </p:cNvPr>
          <p:cNvCxnSpPr>
            <a:cxnSpLocks/>
          </p:cNvCxnSpPr>
          <p:nvPr/>
        </p:nvCxnSpPr>
        <p:spPr>
          <a:xfrm>
            <a:off x="3624094" y="2911450"/>
            <a:ext cx="2377211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1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404700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가져오기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, 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내보내기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주소록추가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그룹추가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조직도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내주소록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공유주소록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내그룹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SMS</a:t>
            </a: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255BDD3-A11D-1392-8AF7-28CAB2F72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237" y="1659667"/>
            <a:ext cx="6862991" cy="46595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그룹웨어를 사용하면서 주소록을 등록하고 관리하는 기능을 제공하는데</a:t>
            </a:r>
            <a:r>
              <a:rPr lang="en-US" altLang="ko-KR" sz="1050" dirty="0"/>
              <a:t>, </a:t>
            </a:r>
            <a:r>
              <a:rPr lang="ko-KR" altLang="en-US" sz="1050" dirty="0"/>
              <a:t>이를 이용하여 지인 관리 및 커뮤니케이션의 효율성을 높일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주소록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메일을 위한 주소록 관리</a:t>
            </a:r>
            <a:r>
              <a:rPr lang="en-US" altLang="ko-KR" sz="1100" dirty="0"/>
              <a:t>(</a:t>
            </a:r>
            <a:r>
              <a:rPr lang="ko-KR" altLang="en-US" sz="1100" dirty="0"/>
              <a:t>내주소록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공유 주소록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그룹핑</a:t>
            </a:r>
            <a:r>
              <a:rPr lang="en-US" altLang="ko-KR" sz="1100" dirty="0"/>
              <a:t>)</a:t>
            </a:r>
            <a:r>
              <a:rPr lang="ko-KR" altLang="en-US" sz="1100" dirty="0"/>
              <a:t>와 사내 직원들 간의 편리한 수신자 지정을 위한 사내 </a:t>
            </a:r>
            <a:r>
              <a:rPr lang="ko-KR" altLang="en-US" sz="1100" dirty="0" err="1"/>
              <a:t>그룹핑</a:t>
            </a:r>
            <a:r>
              <a:rPr lang="ko-KR" altLang="en-US" sz="1100" dirty="0"/>
              <a:t>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 관리는 메일에서 활용이 되며</a:t>
            </a:r>
            <a:r>
              <a:rPr lang="en-US" altLang="ko-KR" sz="1100" dirty="0"/>
              <a:t>, </a:t>
            </a:r>
            <a:r>
              <a:rPr lang="ko-KR" altLang="en-US" sz="1100" dirty="0"/>
              <a:t>사내 </a:t>
            </a:r>
            <a:r>
              <a:rPr lang="ko-KR" altLang="en-US" sz="1100" dirty="0" err="1"/>
              <a:t>그룹핑</a:t>
            </a:r>
            <a:r>
              <a:rPr lang="ko-KR" altLang="en-US" sz="1100" dirty="0"/>
              <a:t> 기능은 ‘메일</a:t>
            </a:r>
            <a:r>
              <a:rPr lang="en-US" altLang="ko-KR" sz="1100" dirty="0"/>
              <a:t>, </a:t>
            </a:r>
            <a:r>
              <a:rPr lang="ko-KR" altLang="en-US" sz="1100" dirty="0"/>
              <a:t>게시판</a:t>
            </a:r>
            <a:r>
              <a:rPr lang="en-US" altLang="ko-KR" sz="1100" dirty="0"/>
              <a:t>, </a:t>
            </a:r>
            <a:r>
              <a:rPr lang="ko-KR" altLang="en-US" sz="1100" dirty="0"/>
              <a:t>결재</a:t>
            </a:r>
            <a:r>
              <a:rPr lang="en-US" altLang="ko-KR" sz="1100" dirty="0"/>
              <a:t>, </a:t>
            </a:r>
            <a:r>
              <a:rPr lang="ko-KR" altLang="en-US" sz="1100" dirty="0"/>
              <a:t>업무일지’ 등에서 활용됩니다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+10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더보기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그룹웨어를 사용하면서 주소록을 등록하고 관리하는 기능을 제공하는데</a:t>
            </a:r>
            <a:r>
              <a:rPr lang="en-US" altLang="ko-KR" sz="1050" dirty="0"/>
              <a:t>, </a:t>
            </a:r>
            <a:r>
              <a:rPr lang="ko-KR" altLang="en-US" sz="1050" dirty="0"/>
              <a:t>이를 이용하여 지인 관리 및 커뮤니케이션의 효율성을 높일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 목록에서 </a:t>
            </a:r>
            <a:r>
              <a:rPr lang="en-US" altLang="ko-KR" sz="1100" dirty="0"/>
              <a:t>+10</a:t>
            </a:r>
            <a:r>
              <a:rPr lang="ko-KR" altLang="en-US" sz="1100" dirty="0"/>
              <a:t>개 더보기를 한번 선택하면 그 밑의 게시물들은 스크롤 자동 가져오기가 실행 가능합니다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3A1C25A-AA02-40A1-E6C7-0604275B8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2026" y="1235287"/>
            <a:ext cx="6714463" cy="35096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8AC6563E-F6F2-04A9-4384-F88367B518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813" b="-2737"/>
          <a:stretch/>
        </p:blipFill>
        <p:spPr>
          <a:xfrm>
            <a:off x="4804672" y="4860000"/>
            <a:ext cx="6714463" cy="1296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13BFE946-453E-ED6B-1043-E5CD01174A4D}"/>
              </a:ext>
            </a:extLst>
          </p:cNvPr>
          <p:cNvSpPr/>
          <p:nvPr/>
        </p:nvSpPr>
        <p:spPr>
          <a:xfrm>
            <a:off x="4867275" y="5812631"/>
            <a:ext cx="709613" cy="161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93A5E1B6-3713-7F52-B5B3-31A5B78F2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8966" y="5777752"/>
            <a:ext cx="249586" cy="234904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165138F9-DC2D-9BC3-5B35-82AF3C3A7461}"/>
              </a:ext>
            </a:extLst>
          </p:cNvPr>
          <p:cNvSpPr/>
          <p:nvPr/>
        </p:nvSpPr>
        <p:spPr>
          <a:xfrm>
            <a:off x="4848855" y="5752947"/>
            <a:ext cx="281945" cy="26050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0BE11C3-0DC7-8585-F01C-D30C735EAB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3776" y="1253716"/>
            <a:ext cx="6595424" cy="2710353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F9E01587-6D11-77A3-9978-A278B30A9F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4260" y="4459897"/>
            <a:ext cx="908999" cy="283131"/>
          </a:xfrm>
          <a:prstGeom prst="rect">
            <a:avLst/>
          </a:prstGeom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3DEB5429-41C7-4402-8319-17FEE9D506D1}"/>
              </a:ext>
            </a:extLst>
          </p:cNvPr>
          <p:cNvSpPr/>
          <p:nvPr/>
        </p:nvSpPr>
        <p:spPr>
          <a:xfrm>
            <a:off x="3515355" y="4482947"/>
            <a:ext cx="613733" cy="21049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15" name="연결선: 꺾임 14">
            <a:extLst>
              <a:ext uri="{FF2B5EF4-FFF2-40B4-BE49-F238E27FC236}">
                <a16:creationId xmlns:a16="http://schemas.microsoft.com/office/drawing/2014/main" id="{A236AE8F-1E0F-F2D4-7C14-464AF45660BA}"/>
              </a:ext>
            </a:extLst>
          </p:cNvPr>
          <p:cNvCxnSpPr>
            <a:cxnSpLocks/>
          </p:cNvCxnSpPr>
          <p:nvPr/>
        </p:nvCxnSpPr>
        <p:spPr>
          <a:xfrm rot="16200000" flipH="1">
            <a:off x="3686167" y="4849731"/>
            <a:ext cx="1189755" cy="877177"/>
          </a:xfrm>
          <a:prstGeom prst="bentConnector3">
            <a:avLst>
              <a:gd name="adj1" fmla="val 100037"/>
            </a:avLst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그림 18">
            <a:extLst>
              <a:ext uri="{FF2B5EF4-FFF2-40B4-BE49-F238E27FC236}">
                <a16:creationId xmlns:a16="http://schemas.microsoft.com/office/drawing/2014/main" id="{4DD3CDB3-4B99-6853-714C-9566752CFC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11022" y="4879525"/>
            <a:ext cx="6663428" cy="40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93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47ADA6D-49B4-F476-DA02-ECEF85A5F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7479" y="2211106"/>
            <a:ext cx="1988265" cy="4273421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C100D485-891C-A429-E8DC-F677A523E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354" y="3186771"/>
            <a:ext cx="5362575" cy="3030431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4780DE90-DE89-4803-9AB7-55B4F49043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79" y="2213033"/>
            <a:ext cx="1123950" cy="8953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가져오기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모든 게시판에서 보안등급을 걸어 필요한 사람에게 공유하며</a:t>
            </a:r>
            <a:r>
              <a:rPr lang="en-US" altLang="ko-KR" sz="1050" dirty="0"/>
              <a:t>, </a:t>
            </a:r>
            <a:r>
              <a:rPr lang="ko-KR" altLang="en-US" sz="1050" dirty="0"/>
              <a:t>불필요한 사람에게는 공개되지 않도록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외부 주소록을 그룹웨어로 가져올 수 있습니다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CSV(Comma Separated Values) </a:t>
            </a:r>
            <a:r>
              <a:rPr lang="ko-KR" altLang="en-US" sz="1100" dirty="0"/>
              <a:t>파일 형태로 저장해 놓은 주소록을 그룹웨어 주소록으로 가져올 수 있습니다</a:t>
            </a:r>
            <a:r>
              <a:rPr lang="en-US" altLang="ko-KR" sz="1100" dirty="0"/>
              <a:t>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213E14-4A6E-4AFB-A675-5374FE65D060}"/>
              </a:ext>
            </a:extLst>
          </p:cNvPr>
          <p:cNvSpPr txBox="1"/>
          <p:nvPr/>
        </p:nvSpPr>
        <p:spPr>
          <a:xfrm>
            <a:off x="3135181" y="115218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내보내기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61F29A-03EB-4C26-BFDC-5A0AC479DC46}"/>
              </a:ext>
            </a:extLst>
          </p:cNvPr>
          <p:cNvSpPr txBox="1"/>
          <p:nvPr/>
        </p:nvSpPr>
        <p:spPr>
          <a:xfrm>
            <a:off x="3135179" y="1520733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그룹웨어의 주소록을 외부로 내보낼 수 있습니다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엑셀</a:t>
            </a:r>
            <a:r>
              <a:rPr lang="en-US" altLang="ko-KR" sz="1100" dirty="0"/>
              <a:t>, CSV </a:t>
            </a:r>
            <a:r>
              <a:rPr lang="ko-KR" altLang="en-US" sz="1100" dirty="0"/>
              <a:t>중 원하는 파일 형태를 설정하고 세부사항을 체크하여 주소록을 파일로 다운로드할 수 있습니다</a:t>
            </a:r>
            <a:r>
              <a:rPr lang="en-US" altLang="ko-KR" sz="1100" dirty="0"/>
              <a:t>. </a:t>
            </a: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A9548662-F0A2-4183-829E-9FBE065EBCD9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4131469" y="2840229"/>
            <a:ext cx="4606131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D34AFA6-0F88-4F63-A3DE-C33EADDABF8F}"/>
              </a:ext>
            </a:extLst>
          </p:cNvPr>
          <p:cNvSpPr/>
          <p:nvPr/>
        </p:nvSpPr>
        <p:spPr>
          <a:xfrm>
            <a:off x="3363765" y="2475194"/>
            <a:ext cx="767704" cy="2442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A658766D-7A13-4965-AD53-73E3B96F9B78}"/>
              </a:ext>
            </a:extLst>
          </p:cNvPr>
          <p:cNvSpPr/>
          <p:nvPr/>
        </p:nvSpPr>
        <p:spPr>
          <a:xfrm>
            <a:off x="3363765" y="2718081"/>
            <a:ext cx="767704" cy="2442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23" name="연결선: 꺾임 22">
            <a:extLst>
              <a:ext uri="{FF2B5EF4-FFF2-40B4-BE49-F238E27FC236}">
                <a16:creationId xmlns:a16="http://schemas.microsoft.com/office/drawing/2014/main" id="{7C6F6CBB-CA19-4644-8F34-7F0B4141B194}"/>
              </a:ext>
            </a:extLst>
          </p:cNvPr>
          <p:cNvCxnSpPr>
            <a:cxnSpLocks/>
          </p:cNvCxnSpPr>
          <p:nvPr/>
        </p:nvCxnSpPr>
        <p:spPr>
          <a:xfrm>
            <a:off x="4141030" y="2597341"/>
            <a:ext cx="1516285" cy="420758"/>
          </a:xfrm>
          <a:prstGeom prst="bentConnector2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>
            <a:extLst>
              <a:ext uri="{FF2B5EF4-FFF2-40B4-BE49-F238E27FC236}">
                <a16:creationId xmlns:a16="http://schemas.microsoft.com/office/drawing/2014/main" id="{9D3C1A2E-760D-5940-2C8B-E835201C3B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5224" y="2211106"/>
            <a:ext cx="2008324" cy="4273421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7FE8CF20-AA90-6CA6-B1AE-07B3CF71B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2453291"/>
            <a:ext cx="4241224" cy="4220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지인과 거래처</a:t>
            </a:r>
            <a:r>
              <a:rPr lang="en-US" altLang="ko-KR" sz="1050" dirty="0"/>
              <a:t>, </a:t>
            </a:r>
            <a:r>
              <a:rPr lang="ko-KR" altLang="en-US" sz="1050" dirty="0"/>
              <a:t>업무상 관련자 등의 </a:t>
            </a:r>
            <a:r>
              <a:rPr lang="en-US" altLang="ko-KR" sz="1050" dirty="0"/>
              <a:t>email </a:t>
            </a:r>
            <a:r>
              <a:rPr lang="ko-KR" altLang="en-US" sz="1050" dirty="0"/>
              <a:t>주소 등 주소록 정보를 등록합니다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주소록추가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/ </a:t>
            </a:r>
            <a:r>
              <a:rPr lang="ko-KR" altLang="en-US" sz="1100" dirty="0"/>
              <a:t>개인 </a:t>
            </a:r>
            <a:r>
              <a:rPr lang="en-US" altLang="ko-KR" sz="1100" dirty="0"/>
              <a:t>/ </a:t>
            </a:r>
            <a:r>
              <a:rPr lang="ko-KR" altLang="en-US" sz="1100" dirty="0"/>
              <a:t>공유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- </a:t>
            </a:r>
            <a:r>
              <a:rPr lang="ko-KR" altLang="en-US" sz="1100" dirty="0"/>
              <a:t>등록하는 주소의 분류와</a:t>
            </a:r>
            <a:r>
              <a:rPr lang="en-US" altLang="ko-KR" sz="1100" dirty="0"/>
              <a:t>, </a:t>
            </a:r>
            <a:r>
              <a:rPr lang="ko-KR" altLang="en-US" sz="1100" dirty="0"/>
              <a:t>개인용 공유용을 선택합니다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- </a:t>
            </a:r>
            <a:r>
              <a:rPr lang="ko-KR" altLang="en-US" sz="1100" dirty="0"/>
              <a:t>공유로 등록된 주소록은 모든 그룹웨어 사용자들이 조회하고 사용할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- </a:t>
            </a:r>
            <a:r>
              <a:rPr lang="ko-KR" altLang="en-US" sz="1100" dirty="0"/>
              <a:t>공유주소록의 분류는 그룹웨어 관리자가 사용 설정을 해야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기본정보 </a:t>
            </a:r>
            <a:r>
              <a:rPr lang="en-US" altLang="ko-KR" sz="1100" dirty="0"/>
              <a:t>: </a:t>
            </a:r>
            <a:r>
              <a:rPr lang="ko-KR" altLang="en-US" sz="1100" dirty="0"/>
              <a:t>사진</a:t>
            </a:r>
            <a:r>
              <a:rPr lang="en-US" altLang="ko-KR" sz="1100" dirty="0"/>
              <a:t>(</a:t>
            </a:r>
            <a:r>
              <a:rPr lang="ko-KR" altLang="en-US" sz="1100" dirty="0"/>
              <a:t>명함</a:t>
            </a:r>
            <a:r>
              <a:rPr lang="en-US" altLang="ko-KR" sz="1100" dirty="0"/>
              <a:t>), </a:t>
            </a:r>
            <a:r>
              <a:rPr lang="ko-KR" altLang="en-US" sz="1100" dirty="0"/>
              <a:t>이름</a:t>
            </a:r>
            <a:r>
              <a:rPr lang="en-US" altLang="ko-KR" sz="1100" dirty="0"/>
              <a:t>, </a:t>
            </a:r>
            <a:r>
              <a:rPr lang="ko-KR" altLang="en-US" sz="1100" dirty="0"/>
              <a:t>성별</a:t>
            </a:r>
            <a:r>
              <a:rPr lang="en-US" altLang="ko-KR" sz="1100" dirty="0"/>
              <a:t>(</a:t>
            </a:r>
            <a:r>
              <a:rPr lang="ko-KR" altLang="en-US" sz="1100" dirty="0"/>
              <a:t>남</a:t>
            </a:r>
            <a:r>
              <a:rPr lang="en-US" altLang="ko-KR" sz="1100" dirty="0"/>
              <a:t>, </a:t>
            </a:r>
            <a:r>
              <a:rPr lang="ko-KR" altLang="en-US" sz="1100" dirty="0"/>
              <a:t>여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지정않음</a:t>
            </a:r>
            <a:r>
              <a:rPr lang="en-US" altLang="ko-KR" sz="1100" dirty="0"/>
              <a:t>), Email, </a:t>
            </a:r>
            <a:r>
              <a:rPr lang="ko-KR" altLang="en-US" sz="1100" dirty="0"/>
              <a:t>휴대폰 번호</a:t>
            </a:r>
            <a:r>
              <a:rPr lang="en-US" altLang="ko-KR" sz="1100" dirty="0"/>
              <a:t>, </a:t>
            </a:r>
            <a:r>
              <a:rPr lang="ko-KR" altLang="en-US" sz="1100" dirty="0"/>
              <a:t>생년월일을 등록합니다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회사정보 </a:t>
            </a:r>
            <a:r>
              <a:rPr lang="en-US" altLang="ko-KR" sz="1100" dirty="0"/>
              <a:t>: </a:t>
            </a:r>
            <a:r>
              <a:rPr lang="ko-KR" altLang="en-US" sz="1100" dirty="0"/>
              <a:t>회사명</a:t>
            </a:r>
            <a:r>
              <a:rPr lang="en-US" altLang="ko-KR" sz="1100" dirty="0"/>
              <a:t>, </a:t>
            </a:r>
            <a:r>
              <a:rPr lang="ko-KR" altLang="en-US" sz="1100" dirty="0"/>
              <a:t>홈페이지</a:t>
            </a:r>
            <a:r>
              <a:rPr lang="en-US" altLang="ko-KR" sz="1100" dirty="0"/>
              <a:t>, </a:t>
            </a:r>
            <a:r>
              <a:rPr lang="ko-KR" altLang="en-US" sz="1100" dirty="0"/>
              <a:t>부서</a:t>
            </a:r>
            <a:r>
              <a:rPr lang="en-US" altLang="ko-KR" sz="1100" dirty="0"/>
              <a:t>, </a:t>
            </a:r>
            <a:r>
              <a:rPr lang="ko-KR" altLang="en-US" sz="1100" dirty="0"/>
              <a:t>직위</a:t>
            </a:r>
            <a:r>
              <a:rPr lang="en-US" altLang="ko-KR" sz="1100" dirty="0"/>
              <a:t>, </a:t>
            </a:r>
            <a:r>
              <a:rPr lang="ko-KR" altLang="en-US" sz="1100" dirty="0"/>
              <a:t>전화번호</a:t>
            </a:r>
            <a:r>
              <a:rPr lang="en-US" altLang="ko-KR" sz="1100" dirty="0"/>
              <a:t>, </a:t>
            </a:r>
            <a:r>
              <a:rPr lang="ko-KR" altLang="en-US" sz="1100" dirty="0"/>
              <a:t>팩스번호</a:t>
            </a:r>
            <a:r>
              <a:rPr lang="en-US" altLang="ko-KR" sz="1100" dirty="0"/>
              <a:t>, </a:t>
            </a:r>
            <a:r>
              <a:rPr lang="ko-KR" altLang="en-US" sz="1100" dirty="0"/>
              <a:t>회사 주소를 등록합니다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자택정보 </a:t>
            </a:r>
            <a:r>
              <a:rPr lang="en-US" altLang="ko-KR" sz="1100" dirty="0"/>
              <a:t>: </a:t>
            </a:r>
            <a:r>
              <a:rPr lang="ko-KR" altLang="en-US" sz="1100" dirty="0"/>
              <a:t>자택전화번호</a:t>
            </a:r>
            <a:r>
              <a:rPr lang="en-US" altLang="ko-KR" sz="1100" dirty="0"/>
              <a:t>, </a:t>
            </a:r>
            <a:r>
              <a:rPr lang="ko-KR" altLang="en-US" sz="1100" dirty="0"/>
              <a:t>자택 주소를 등록합니다</a:t>
            </a:r>
            <a:r>
              <a:rPr lang="en-US" altLang="ko-KR" sz="1100" dirty="0"/>
              <a:t>.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4921B01E-D2BF-474A-BCF1-A8EA9C2818C6}"/>
              </a:ext>
            </a:extLst>
          </p:cNvPr>
          <p:cNvSpPr/>
          <p:nvPr/>
        </p:nvSpPr>
        <p:spPr>
          <a:xfrm>
            <a:off x="3135181" y="2467652"/>
            <a:ext cx="2138844" cy="16369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B421FA41-AE2A-48C0-B29D-2F36BEE749CF}"/>
              </a:ext>
            </a:extLst>
          </p:cNvPr>
          <p:cNvSpPr/>
          <p:nvPr/>
        </p:nvSpPr>
        <p:spPr>
          <a:xfrm>
            <a:off x="3135182" y="3096112"/>
            <a:ext cx="4241222" cy="76913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025F68D0-29D2-45A0-9060-B1ACA9DB31B0}"/>
              </a:ext>
            </a:extLst>
          </p:cNvPr>
          <p:cNvSpPr/>
          <p:nvPr/>
        </p:nvSpPr>
        <p:spPr>
          <a:xfrm>
            <a:off x="3135182" y="4138112"/>
            <a:ext cx="4241222" cy="17007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96BE00FE-9895-49D2-9BEC-759FAAD9F6E1}"/>
              </a:ext>
            </a:extLst>
          </p:cNvPr>
          <p:cNvSpPr/>
          <p:nvPr/>
        </p:nvSpPr>
        <p:spPr>
          <a:xfrm>
            <a:off x="3135182" y="5897127"/>
            <a:ext cx="4241222" cy="77623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74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921735BE-30E9-45BA-D9B1-C7553CF11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723551"/>
            <a:ext cx="5286375" cy="36925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그룹주소록을 등록하는 방법입니다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그룹추가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/>
              <a:t>내주소록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공유주소록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사원</a:t>
            </a:r>
            <a:r>
              <a:rPr lang="en-US" altLang="ko-KR" sz="1100" dirty="0"/>
              <a:t>] </a:t>
            </a:r>
            <a:r>
              <a:rPr lang="ko-KR" altLang="en-US" sz="1100" dirty="0"/>
              <a:t>버튼을 눌러 미리 등록해 놓은 주소를 검색합니다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이때 검색하지 않고 직접 입력할 수도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검색한 주소에서 그룹으로 묶을 주소들을 설정한 후 </a:t>
            </a:r>
            <a:r>
              <a:rPr lang="en-US" altLang="ko-KR" sz="1100" dirty="0"/>
              <a:t>&gt;&gt; </a:t>
            </a:r>
            <a:r>
              <a:rPr lang="ko-KR" altLang="en-US" sz="1100" dirty="0"/>
              <a:t>버튼을 눌러 오른쪽 리스트 창에 추가되었는지 확인하고</a:t>
            </a:r>
            <a:r>
              <a:rPr lang="en-US" altLang="ko-KR" sz="1100" dirty="0"/>
              <a:t>, </a:t>
            </a:r>
            <a:r>
              <a:rPr lang="ko-KR" altLang="en-US" sz="1100" dirty="0"/>
              <a:t>잘못 추가되었으면 삭제할 주소를 선택하여 </a:t>
            </a:r>
            <a:r>
              <a:rPr lang="en-US" altLang="ko-KR" sz="1100" dirty="0"/>
              <a:t>&lt;&lt; </a:t>
            </a:r>
            <a:r>
              <a:rPr lang="ko-KR" altLang="en-US" sz="1100" dirty="0"/>
              <a:t>버튼을 누른 후 삭제를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오른쪽 리스트 창에 추가된 주소들을 확인한 후 </a:t>
            </a:r>
            <a:r>
              <a:rPr lang="en-US" altLang="ko-KR" sz="1100" dirty="0"/>
              <a:t>[</a:t>
            </a:r>
            <a:r>
              <a:rPr lang="ko-KR" altLang="en-US" sz="1100" dirty="0" err="1"/>
              <a:t>그룹명</a:t>
            </a:r>
            <a:r>
              <a:rPr lang="ko-KR" altLang="en-US" sz="1100" dirty="0"/>
              <a:t> 텍스트창</a:t>
            </a:r>
            <a:r>
              <a:rPr lang="en-US" altLang="ko-KR" sz="1100" dirty="0"/>
              <a:t>]</a:t>
            </a:r>
            <a:r>
              <a:rPr lang="ko-KR" altLang="en-US" sz="1100" dirty="0"/>
              <a:t>에 원하는 그룹명을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목록 리스트 박스에서 원하는 분류를 선택하거나</a:t>
            </a:r>
            <a:r>
              <a:rPr lang="en-US" altLang="ko-KR" sz="1100" dirty="0"/>
              <a:t>, </a:t>
            </a:r>
            <a:r>
              <a:rPr lang="ko-KR" altLang="en-US" sz="1100" dirty="0"/>
              <a:t>새 분류명을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그룹으로 묶을 주소를 개인용으로 처리할지 공개할지 여부를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그룹추가를 다 설정한 후 저장 버튼을 누르면 개인</a:t>
            </a:r>
            <a:r>
              <a:rPr lang="en-US" altLang="ko-KR" sz="1100" dirty="0"/>
              <a:t>/</a:t>
            </a:r>
            <a:r>
              <a:rPr lang="ko-KR" altLang="en-US" sz="1100" dirty="0"/>
              <a:t>공유 설정한 대로 개인주소록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공유주소록 리스트 페이지로 이동하여 확인할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2B459BC-41E2-479C-B414-D7AB8B7E0690}"/>
              </a:ext>
            </a:extLst>
          </p:cNvPr>
          <p:cNvSpPr/>
          <p:nvPr/>
        </p:nvSpPr>
        <p:spPr>
          <a:xfrm>
            <a:off x="3224212" y="3950552"/>
            <a:ext cx="528639" cy="2356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E093AF36-D0B2-4E7B-812C-6B77822F2A54}"/>
              </a:ext>
            </a:extLst>
          </p:cNvPr>
          <p:cNvSpPr/>
          <p:nvPr/>
        </p:nvSpPr>
        <p:spPr>
          <a:xfrm>
            <a:off x="3752851" y="3950552"/>
            <a:ext cx="614362" cy="2356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C409A7B-B108-473E-8FE2-71BC1AD58100}"/>
              </a:ext>
            </a:extLst>
          </p:cNvPr>
          <p:cNvSpPr/>
          <p:nvPr/>
        </p:nvSpPr>
        <p:spPr>
          <a:xfrm>
            <a:off x="4367213" y="3950552"/>
            <a:ext cx="361950" cy="2356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4C990CB0-53A1-4BF9-89B8-8F30FCF4634E}"/>
              </a:ext>
            </a:extLst>
          </p:cNvPr>
          <p:cNvSpPr/>
          <p:nvPr/>
        </p:nvSpPr>
        <p:spPr>
          <a:xfrm>
            <a:off x="6072648" y="4942150"/>
            <a:ext cx="228139" cy="20313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B0F8A1D5-4604-46DC-A3EC-BB8CAE8D8CDA}"/>
              </a:ext>
            </a:extLst>
          </p:cNvPr>
          <p:cNvSpPr/>
          <p:nvPr/>
        </p:nvSpPr>
        <p:spPr>
          <a:xfrm>
            <a:off x="6072648" y="5155406"/>
            <a:ext cx="228139" cy="2095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8668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조직도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직원들의 주소록 정보를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조직도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조직도에서 부서 보이지 않게 지원합니다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 - </a:t>
            </a:r>
            <a:r>
              <a:rPr lang="ko-KR" altLang="en-US" sz="1100" dirty="0"/>
              <a:t>부서코드에 </a:t>
            </a:r>
            <a:r>
              <a:rPr lang="en-US" altLang="ko-KR" sz="1100" dirty="0"/>
              <a:t>__(</a:t>
            </a:r>
            <a:r>
              <a:rPr lang="ko-KR" altLang="en-US" sz="1100" dirty="0" err="1"/>
              <a:t>언더바</a:t>
            </a:r>
            <a:r>
              <a:rPr lang="ko-KR" altLang="en-US" sz="1100" dirty="0"/>
              <a:t> </a:t>
            </a:r>
            <a:r>
              <a:rPr lang="en-US" altLang="ko-KR" sz="1100" dirty="0"/>
              <a:t>2</a:t>
            </a:r>
            <a:r>
              <a:rPr lang="ko-KR" altLang="en-US" sz="1100" dirty="0"/>
              <a:t>개</a:t>
            </a:r>
            <a:r>
              <a:rPr lang="en-US" altLang="ko-KR" sz="1100" dirty="0"/>
              <a:t>)</a:t>
            </a:r>
            <a:r>
              <a:rPr lang="ko-KR" altLang="en-US" sz="1100" dirty="0"/>
              <a:t>를 사용하면 해당 부서와 하위부서 및 부서원이 보이지 않습니다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   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보이지만 않는 것이고 실제 메일이나 송수신은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 송신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메일을 송신합니다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채팅 </a:t>
            </a:r>
            <a:r>
              <a:rPr lang="en-US" altLang="ko-KR" sz="1100" dirty="0"/>
              <a:t>: </a:t>
            </a:r>
            <a:r>
              <a:rPr lang="ko-KR" altLang="en-US" sz="1100" dirty="0"/>
              <a:t>채팅을 송신합니다</a:t>
            </a:r>
            <a:r>
              <a:rPr lang="en-US" altLang="ko-KR" sz="1100" dirty="0"/>
              <a:t>.</a:t>
            </a: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33C73F90-1C15-FC44-3DA7-FA229C2C9FE3}"/>
              </a:ext>
            </a:extLst>
          </p:cNvPr>
          <p:cNvGrpSpPr/>
          <p:nvPr/>
        </p:nvGrpSpPr>
        <p:grpSpPr>
          <a:xfrm>
            <a:off x="4143337" y="2000250"/>
            <a:ext cx="6588561" cy="4414003"/>
            <a:chOff x="3669864" y="2226932"/>
            <a:chExt cx="6356195" cy="4263521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1E102C2E-3236-2924-DB2B-89A60DF940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69864" y="2226932"/>
              <a:ext cx="6356195" cy="426352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42B459BC-41E2-479C-B414-D7AB8B7E0690}"/>
                </a:ext>
              </a:extLst>
            </p:cNvPr>
            <p:cNvSpPr/>
            <p:nvPr/>
          </p:nvSpPr>
          <p:spPr>
            <a:xfrm>
              <a:off x="5505235" y="4095749"/>
              <a:ext cx="783646" cy="132725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 </a:t>
              </a:r>
              <a:endParaRPr lang="ko-KR" altLang="en-US" dirty="0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1E13199A-74C2-4A51-A2C5-FE077D9FA494}"/>
                </a:ext>
              </a:extLst>
            </p:cNvPr>
            <p:cNvSpPr/>
            <p:nvPr/>
          </p:nvSpPr>
          <p:spPr>
            <a:xfrm>
              <a:off x="5786805" y="3966878"/>
              <a:ext cx="152032" cy="128871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 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03816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8993CE6-D0BA-B3D3-CAAA-85BE910C6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266339"/>
            <a:ext cx="5649224" cy="28141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내가 등록한 주소록의 리스트를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편지쓰기 </a:t>
            </a:r>
            <a:r>
              <a:rPr lang="en-US" altLang="ko-KR" sz="1100" dirty="0"/>
              <a:t>: </a:t>
            </a:r>
            <a:r>
              <a:rPr lang="ko-KR" altLang="en-US" sz="1100" dirty="0"/>
              <a:t>메일 아이콘과 이메일을 클릭 시 편지쓰기의 창을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SMS</a:t>
            </a:r>
            <a:r>
              <a:rPr lang="ko-KR" altLang="en-US" sz="1100" dirty="0"/>
              <a:t>전송 </a:t>
            </a:r>
            <a:r>
              <a:rPr lang="en-US" altLang="ko-KR" sz="1100" dirty="0"/>
              <a:t>: </a:t>
            </a:r>
            <a:r>
              <a:rPr lang="ko-KR" altLang="en-US" sz="1100" dirty="0"/>
              <a:t>주소록에 적힌 번호의 모바일로 </a:t>
            </a:r>
            <a:r>
              <a:rPr lang="en-US" altLang="ko-KR" sz="1100" dirty="0"/>
              <a:t>SMS</a:t>
            </a:r>
            <a:r>
              <a:rPr lang="ko-KR" altLang="en-US" sz="1100" dirty="0"/>
              <a:t>를 보내는 기능을 제공합니다</a:t>
            </a:r>
            <a:r>
              <a:rPr lang="en-US" altLang="ko-KR" sz="1100" dirty="0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86DCE89-CD42-3D41-92F9-64A2CFF0E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3447" y="2673407"/>
            <a:ext cx="3667082" cy="3303363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C59713F5-D2C8-42AA-8774-1A5317C980A8}"/>
              </a:ext>
            </a:extLst>
          </p:cNvPr>
          <p:cNvSpPr/>
          <p:nvPr/>
        </p:nvSpPr>
        <p:spPr>
          <a:xfrm>
            <a:off x="3807620" y="2986762"/>
            <a:ext cx="636184" cy="15666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B15C067C-3CDE-4FB0-AE74-DB6EB11D2E7C}"/>
              </a:ext>
            </a:extLst>
          </p:cNvPr>
          <p:cNvSpPr/>
          <p:nvPr/>
        </p:nvSpPr>
        <p:spPr>
          <a:xfrm>
            <a:off x="3807620" y="3905251"/>
            <a:ext cx="923924" cy="14866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71AC881-A860-4987-946B-4D3E36217504}"/>
              </a:ext>
            </a:extLst>
          </p:cNvPr>
          <p:cNvSpPr/>
          <p:nvPr/>
        </p:nvSpPr>
        <p:spPr>
          <a:xfrm>
            <a:off x="6913052" y="3709341"/>
            <a:ext cx="1045086" cy="1697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18528F62-54EC-4CC1-A2A2-7B22281A8815}"/>
              </a:ext>
            </a:extLst>
          </p:cNvPr>
          <p:cNvCxnSpPr>
            <a:cxnSpLocks/>
          </p:cNvCxnSpPr>
          <p:nvPr/>
        </p:nvCxnSpPr>
        <p:spPr>
          <a:xfrm>
            <a:off x="7967842" y="3794198"/>
            <a:ext cx="101086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394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13381</TotalTime>
  <Words>856</Words>
  <Application>Microsoft Office PowerPoint</Application>
  <PresentationFormat>와이드스크린</PresentationFormat>
  <Paragraphs>147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3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621</cp:revision>
  <dcterms:created xsi:type="dcterms:W3CDTF">2021-01-26T03:26:19Z</dcterms:created>
  <dcterms:modified xsi:type="dcterms:W3CDTF">2024-09-11T07:16:34Z</dcterms:modified>
</cp:coreProperties>
</file>