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393" r:id="rId4"/>
    <p:sldId id="388" r:id="rId5"/>
    <p:sldId id="389" r:id="rId6"/>
    <p:sldId id="394" r:id="rId7"/>
    <p:sldId id="356" r:id="rId8"/>
    <p:sldId id="391" r:id="rId9"/>
    <p:sldId id="392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2" d="100"/>
          <a:sy n="102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설문작성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설문조회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 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참여 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미참여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 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내가 만든 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5FCF8A75-77FE-38C9-EC08-F7CF9E313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005" y="1384875"/>
            <a:ext cx="7291720" cy="43147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2721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사내에서 설문을 통하여 조사를 하거나 통계 자료를 관리할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설문작성을 클릭하면 질문을 추가하여 설문을 작성할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설문작성을 할 때 ‘ 무기명 참여</a:t>
            </a:r>
            <a:r>
              <a:rPr lang="en-US" altLang="ko-KR" sz="1050" dirty="0"/>
              <a:t>, </a:t>
            </a:r>
            <a:r>
              <a:rPr lang="ko-KR" altLang="en-US" sz="1050" dirty="0"/>
              <a:t>결과공개</a:t>
            </a:r>
            <a:r>
              <a:rPr lang="en-US" altLang="ko-KR" sz="1050" dirty="0"/>
              <a:t>, </a:t>
            </a:r>
            <a:r>
              <a:rPr lang="ko-KR" altLang="en-US" sz="1050" dirty="0"/>
              <a:t>참여대상을 선택하여 나타낼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상태는 ‘진행</a:t>
            </a:r>
            <a:r>
              <a:rPr lang="en-US" altLang="ko-KR" sz="1050" dirty="0"/>
              <a:t>, </a:t>
            </a:r>
            <a:r>
              <a:rPr lang="ko-KR" altLang="en-US" sz="1050" dirty="0"/>
              <a:t>보류</a:t>
            </a:r>
            <a:r>
              <a:rPr lang="en-US" altLang="ko-KR" sz="1050" dirty="0"/>
              <a:t>, </a:t>
            </a:r>
            <a:r>
              <a:rPr lang="ko-KR" altLang="en-US" sz="1050" dirty="0"/>
              <a:t>종료 ‘등을 의미하는데</a:t>
            </a:r>
            <a:r>
              <a:rPr lang="en-US" altLang="ko-KR" sz="1050" dirty="0"/>
              <a:t>, </a:t>
            </a:r>
            <a:r>
              <a:rPr lang="ko-KR" altLang="en-US" sz="1050" dirty="0"/>
              <a:t>여기서 ‘</a:t>
            </a:r>
            <a:r>
              <a:rPr lang="ko-KR" altLang="en-US" sz="1050" dirty="0" err="1"/>
              <a:t>상태’는</a:t>
            </a:r>
            <a:r>
              <a:rPr lang="ko-KR" altLang="en-US" sz="1050" dirty="0"/>
              <a:t> 그 설문의 참여 여부를 의미합니다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4331" y="3007519"/>
            <a:ext cx="115014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</p:spTree>
    <p:extLst>
      <p:ext uri="{BB962C8B-B14F-4D97-AF65-F5344CB8AC3E}">
        <p14:creationId xmlns:p14="http://schemas.microsoft.com/office/powerpoint/2010/main" val="370492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5F3AC01-E867-4042-BC9C-E325997EC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2268709"/>
            <a:ext cx="6201887" cy="33320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025754B2-DD37-BFA8-0285-7AFDD6EFDD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9212" y="2611187"/>
            <a:ext cx="4933404" cy="2306367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 작성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86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설문을 등록합니다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-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제목을 작성한 후 저장을 해야 질문 추가를 할 수 있습니다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설문작성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1585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기간 </a:t>
            </a:r>
            <a:r>
              <a:rPr lang="en-US" altLang="ko-KR" sz="1100" dirty="0"/>
              <a:t>: </a:t>
            </a:r>
            <a:r>
              <a:rPr lang="ko-KR" altLang="en-US" sz="1100" dirty="0"/>
              <a:t>설문 등록 일자를 지정합니다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설명 </a:t>
            </a:r>
            <a:r>
              <a:rPr lang="en-US" altLang="ko-KR" sz="1100" dirty="0"/>
              <a:t>: </a:t>
            </a:r>
            <a:r>
              <a:rPr lang="ko-KR" altLang="en-US" sz="1100" dirty="0"/>
              <a:t>설문에 대한 설명을 입력합니다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참여대상 </a:t>
            </a:r>
            <a:r>
              <a:rPr lang="en-US" altLang="ko-KR" sz="1100" dirty="0"/>
              <a:t>: </a:t>
            </a:r>
            <a:r>
              <a:rPr lang="ko-KR" altLang="en-US" sz="1100" dirty="0"/>
              <a:t>설문은 추가할 때 ‘관리자등급</a:t>
            </a:r>
            <a:r>
              <a:rPr lang="en-US" altLang="ko-KR" sz="1100" dirty="0"/>
              <a:t>, 1,2,3,4,5 </a:t>
            </a:r>
            <a:r>
              <a:rPr lang="ko-KR" altLang="en-US" sz="1100" dirty="0"/>
              <a:t>등급</a:t>
            </a:r>
            <a:r>
              <a:rPr lang="en-US" altLang="ko-KR" sz="1100" dirty="0"/>
              <a:t>, </a:t>
            </a:r>
            <a:r>
              <a:rPr lang="ko-KR" altLang="en-US" sz="1100" dirty="0"/>
              <a:t>손님등급’</a:t>
            </a:r>
            <a:r>
              <a:rPr lang="en-US" altLang="ko-KR" sz="1100" dirty="0"/>
              <a:t>(</a:t>
            </a:r>
            <a:r>
              <a:rPr lang="ko-KR" altLang="en-US" sz="1100" dirty="0"/>
              <a:t>누구나</a:t>
            </a:r>
            <a:r>
              <a:rPr lang="en-US" altLang="ko-KR" sz="1100" dirty="0"/>
              <a:t>)</a:t>
            </a:r>
            <a:r>
              <a:rPr lang="ko-KR" altLang="en-US" sz="1100" dirty="0"/>
              <a:t>으로 공개 여부를 설정할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무기명 참여</a:t>
            </a:r>
            <a:r>
              <a:rPr lang="en-US" altLang="ko-KR" sz="1100" dirty="0"/>
              <a:t>, </a:t>
            </a:r>
            <a:r>
              <a:rPr lang="ko-KR" altLang="en-US" sz="1100" dirty="0"/>
              <a:t>결과 공개도 지정할 수 있습니다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질문추가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설문할 질문과 보기를 추가하는 기능입니다</a:t>
            </a:r>
            <a:r>
              <a:rPr lang="en-US" altLang="ko-KR" sz="1100" dirty="0"/>
              <a:t>. </a:t>
            </a:r>
            <a:r>
              <a:rPr lang="ko-KR" altLang="en-US" sz="1100" dirty="0"/>
              <a:t>복수선택도 가능합니다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D35AD1F4-7DB5-4880-B038-3F83F5BAB21F}"/>
              </a:ext>
            </a:extLst>
          </p:cNvPr>
          <p:cNvSpPr/>
          <p:nvPr/>
        </p:nvSpPr>
        <p:spPr>
          <a:xfrm>
            <a:off x="3257782" y="5247794"/>
            <a:ext cx="5948132" cy="31989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27D98EF5-E586-49A8-9185-EE30B2E37C85}"/>
              </a:ext>
            </a:extLst>
          </p:cNvPr>
          <p:cNvCxnSpPr>
            <a:cxnSpLocks/>
          </p:cNvCxnSpPr>
          <p:nvPr/>
        </p:nvCxnSpPr>
        <p:spPr>
          <a:xfrm flipV="1">
            <a:off x="8409192" y="4990837"/>
            <a:ext cx="0" cy="256957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BA51CD6-90A4-4C45-A326-65AAD305E02C}"/>
              </a:ext>
            </a:extLst>
          </p:cNvPr>
          <p:cNvSpPr txBox="1"/>
          <p:nvPr/>
        </p:nvSpPr>
        <p:spPr>
          <a:xfrm>
            <a:off x="3135184" y="571623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질문추가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826835-1732-4B88-A053-479BF125D49D}"/>
              </a:ext>
            </a:extLst>
          </p:cNvPr>
          <p:cNvSpPr txBox="1"/>
          <p:nvPr/>
        </p:nvSpPr>
        <p:spPr>
          <a:xfrm>
            <a:off x="3135183" y="6084783"/>
            <a:ext cx="8475972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질문추가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질문 내용을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보기추가 </a:t>
            </a:r>
            <a:r>
              <a:rPr lang="en-US" altLang="ko-KR" sz="1100" dirty="0"/>
              <a:t>: </a:t>
            </a:r>
            <a:r>
              <a:rPr lang="ko-KR" altLang="en-US" sz="1100" dirty="0"/>
              <a:t>보기를 추가하여 내용을 입력합니다</a:t>
            </a:r>
            <a:r>
              <a:rPr lang="en-US" altLang="ko-KR" sz="1100" dirty="0"/>
              <a:t>. (</a:t>
            </a:r>
            <a:r>
              <a:rPr lang="ko-KR" altLang="en-US" sz="1100" dirty="0" err="1"/>
              <a:t>의견란</a:t>
            </a:r>
            <a:r>
              <a:rPr lang="ko-KR" altLang="en-US" sz="1100" dirty="0"/>
              <a:t> 사용에 체크하면 </a:t>
            </a:r>
            <a:r>
              <a:rPr lang="ko-KR" altLang="en-US" sz="1100" dirty="0" err="1"/>
              <a:t>의견란이</a:t>
            </a:r>
            <a:r>
              <a:rPr lang="ko-KR" altLang="en-US" sz="1100" dirty="0"/>
              <a:t> 나타납니다</a:t>
            </a:r>
            <a:r>
              <a:rPr lang="en-US" altLang="ko-KR" sz="1100" dirty="0"/>
              <a:t>.) </a:t>
            </a:r>
          </a:p>
        </p:txBody>
      </p:sp>
    </p:spTree>
    <p:extLst>
      <p:ext uri="{BB962C8B-B14F-4D97-AF65-F5344CB8AC3E}">
        <p14:creationId xmlns:p14="http://schemas.microsoft.com/office/powerpoint/2010/main" val="186940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7A422A44-0764-7923-EE84-1AB2F933A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768" y="3315399"/>
            <a:ext cx="5258858" cy="30529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73567756-449F-03EE-4CA0-413B3B144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9768" y="3574279"/>
            <a:ext cx="5258858" cy="13688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설문조회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등록된 설문을 조회합니다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설문조회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260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등록된 설문을 조회합니다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-            </a:t>
            </a:r>
            <a:r>
              <a:rPr lang="ko-KR" altLang="en-US" sz="1100" dirty="0"/>
              <a:t>해당 버튼을 통해 등록된 설문에 대하여 수정 </a:t>
            </a:r>
            <a:r>
              <a:rPr lang="en-US" altLang="ko-KR" sz="1100" dirty="0"/>
              <a:t>/ </a:t>
            </a:r>
            <a:r>
              <a:rPr lang="ko-KR" altLang="en-US" sz="1100" dirty="0"/>
              <a:t>삭제가 가능합니다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(</a:t>
            </a:r>
            <a:r>
              <a:rPr lang="ko-KR" altLang="en-US" sz="1100" dirty="0"/>
              <a:t>수정</a:t>
            </a:r>
            <a:r>
              <a:rPr lang="en-US" altLang="ko-KR" sz="1100" dirty="0"/>
              <a:t>/</a:t>
            </a:r>
            <a:r>
              <a:rPr lang="ko-KR" altLang="en-US" sz="1100" dirty="0"/>
              <a:t>삭제는 설문 등록자 외 지정된 설문 관리자만 가능합니다</a:t>
            </a:r>
            <a:r>
              <a:rPr lang="en-US" altLang="ko-KR" sz="1100" dirty="0"/>
              <a:t>.)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: </a:t>
            </a:r>
            <a:r>
              <a:rPr lang="ko-KR" altLang="en-US" sz="1100" dirty="0"/>
              <a:t>설문 참여자를 모두 초기화하고 참여이력과 의견을 모두 삭제하는 기능입니다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설문을 참여하지 않은 대상자에게 참여 요청을 보냅니다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설문을 인쇄합니다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참여한 인원과 설문 질문에 대한 결과를 모든 사용자에게 제공합니다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무기명과 결과조회 옵션 적용 시 조회 불가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: </a:t>
            </a:r>
            <a:r>
              <a:rPr lang="ko-KR" altLang="en-US" sz="1100" dirty="0"/>
              <a:t>상태가 보류로 된 설문은 버튼을 통해 보류된 설문을 진행 상태로 변경할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: </a:t>
            </a:r>
            <a:r>
              <a:rPr lang="ko-KR" altLang="en-US" sz="1100" dirty="0"/>
              <a:t>등록된 설문의 질문에 대한 참여자를 조회할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질문에 대한 참여자 조회는 설문작성자와 설문 관리자만 조회 가능합니다</a:t>
            </a:r>
            <a:r>
              <a:rPr lang="en-US" altLang="ko-KR" sz="1100" dirty="0"/>
              <a:t>.)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AE19A872-D91B-45C6-8B0E-91C7AB5AFF42}"/>
              </a:ext>
            </a:extLst>
          </p:cNvPr>
          <p:cNvSpPr/>
          <p:nvPr/>
        </p:nvSpPr>
        <p:spPr>
          <a:xfrm>
            <a:off x="7892388" y="4974138"/>
            <a:ext cx="384307" cy="1772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057A32D8-E7F4-40C0-B375-36379E19892D}"/>
              </a:ext>
            </a:extLst>
          </p:cNvPr>
          <p:cNvSpPr/>
          <p:nvPr/>
        </p:nvSpPr>
        <p:spPr>
          <a:xfrm>
            <a:off x="3348578" y="3356228"/>
            <a:ext cx="392810" cy="1772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65229401-FE1F-4D41-AFCA-15E7E560CA54}"/>
              </a:ext>
            </a:extLst>
          </p:cNvPr>
          <p:cNvSpPr/>
          <p:nvPr/>
        </p:nvSpPr>
        <p:spPr>
          <a:xfrm>
            <a:off x="7850596" y="3328404"/>
            <a:ext cx="417104" cy="2148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A56D3B11-5692-4290-9F31-BF7F7CCD9A51}"/>
              </a:ext>
            </a:extLst>
          </p:cNvPr>
          <p:cNvSpPr/>
          <p:nvPr/>
        </p:nvSpPr>
        <p:spPr>
          <a:xfrm>
            <a:off x="7596187" y="4652214"/>
            <a:ext cx="200924" cy="200924"/>
          </a:xfrm>
          <a:prstGeom prst="ellipse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F9FDE5C4-4C4B-4F48-AD12-08BC9ACBDEFE}"/>
              </a:ext>
            </a:extLst>
          </p:cNvPr>
          <p:cNvSpPr/>
          <p:nvPr/>
        </p:nvSpPr>
        <p:spPr>
          <a:xfrm>
            <a:off x="7824785" y="4652214"/>
            <a:ext cx="200924" cy="200924"/>
          </a:xfrm>
          <a:prstGeom prst="ellipse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타원 47">
            <a:extLst>
              <a:ext uri="{FF2B5EF4-FFF2-40B4-BE49-F238E27FC236}">
                <a16:creationId xmlns:a16="http://schemas.microsoft.com/office/drawing/2014/main" id="{1C0F1CA7-2FC7-4A81-9DAC-E1417410970F}"/>
              </a:ext>
            </a:extLst>
          </p:cNvPr>
          <p:cNvSpPr/>
          <p:nvPr/>
        </p:nvSpPr>
        <p:spPr>
          <a:xfrm>
            <a:off x="8051152" y="4654595"/>
            <a:ext cx="200924" cy="198543"/>
          </a:xfrm>
          <a:prstGeom prst="ellipse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8D80BD76-804A-45CB-9622-DD7D34EC02CA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8276695" y="5062749"/>
            <a:ext cx="154517" cy="0"/>
          </a:xfrm>
          <a:prstGeom prst="straightConnector1">
            <a:avLst/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그림 18">
            <a:extLst>
              <a:ext uri="{FF2B5EF4-FFF2-40B4-BE49-F238E27FC236}">
                <a16:creationId xmlns:a16="http://schemas.microsoft.com/office/drawing/2014/main" id="{8ECEEEDC-4FB3-683E-E4F7-E9C3B1AC4A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5595" y="893943"/>
            <a:ext cx="504895" cy="209579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2E31F388-BCDD-D8FB-48FD-EDB30B922F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6465" y="1631165"/>
            <a:ext cx="255274" cy="255274"/>
          </a:xfrm>
          <a:prstGeom prst="rect">
            <a:avLst/>
          </a:prstGeom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6FA8BD7C-6F9A-959D-3235-C666A28FA2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6465" y="1892192"/>
            <a:ext cx="255274" cy="255274"/>
          </a:xfrm>
          <a:prstGeom prst="rect">
            <a:avLst/>
          </a:prstGeom>
        </p:spPr>
      </p:pic>
      <p:pic>
        <p:nvPicPr>
          <p:cNvPr id="35" name="그림 34">
            <a:extLst>
              <a:ext uri="{FF2B5EF4-FFF2-40B4-BE49-F238E27FC236}">
                <a16:creationId xmlns:a16="http://schemas.microsoft.com/office/drawing/2014/main" id="{E531F47C-7F9E-0C95-0E7E-59630308A7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5276" y="2154942"/>
            <a:ext cx="255274" cy="255274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A96410BA-BD59-D96C-EB50-21EB03BB0B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42131" y="2653852"/>
            <a:ext cx="495300" cy="19050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6591DEF-FE68-5E7E-89E3-1D557C70FF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15176" y="4054120"/>
            <a:ext cx="3460433" cy="2314198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E55643CB-0FD5-789E-FA62-DE092A7D4B5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48578" y="2415434"/>
            <a:ext cx="571580" cy="190527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21DE2E5C-5DC6-6BD5-4D84-D7CF94F8DE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48578" y="1372707"/>
            <a:ext cx="528366" cy="255662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841795FC-DC77-DFA4-273F-C813676D002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352399" y="2154407"/>
            <a:ext cx="261027" cy="261027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28CF705C-708B-166B-8E40-476E64DC49F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95029" y="3617694"/>
            <a:ext cx="1913546" cy="90083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1F22BA35-4D5D-16AA-AAAC-FFB19F04AEC1}"/>
              </a:ext>
            </a:extLst>
          </p:cNvPr>
          <p:cNvSpPr/>
          <p:nvPr/>
        </p:nvSpPr>
        <p:spPr>
          <a:xfrm>
            <a:off x="3185318" y="3637829"/>
            <a:ext cx="400844" cy="15788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60447E0-5DF6-D153-F5DC-8E7FBDF1E1F6}"/>
              </a:ext>
            </a:extLst>
          </p:cNvPr>
          <p:cNvSpPr/>
          <p:nvPr/>
        </p:nvSpPr>
        <p:spPr>
          <a:xfrm>
            <a:off x="3222625" y="4476394"/>
            <a:ext cx="1298575" cy="1578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96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A10A65A1-F99D-6FD7-D724-5C3EDA8C9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280037"/>
            <a:ext cx="7132769" cy="24101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전체설문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42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전체 설문들을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옆에 제공되는 상태</a:t>
            </a:r>
            <a:r>
              <a:rPr lang="en-US" altLang="ko-KR" sz="1050" dirty="0"/>
              <a:t>/</a:t>
            </a:r>
            <a:r>
              <a:rPr lang="ko-KR" altLang="en-US" sz="1050" dirty="0"/>
              <a:t>제목</a:t>
            </a:r>
            <a:r>
              <a:rPr lang="en-US" altLang="ko-KR" sz="1050" dirty="0"/>
              <a:t>/</a:t>
            </a:r>
            <a:r>
              <a:rPr lang="ko-KR" altLang="en-US" sz="1050" dirty="0"/>
              <a:t>기간</a:t>
            </a:r>
            <a:r>
              <a:rPr lang="en-US" altLang="ko-KR" sz="1050" dirty="0"/>
              <a:t>/</a:t>
            </a:r>
            <a:r>
              <a:rPr lang="ko-KR" altLang="en-US" sz="1050" dirty="0"/>
              <a:t>작성자를 간단하게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상태는 ‘진행</a:t>
            </a:r>
            <a:r>
              <a:rPr lang="en-US" altLang="ko-KR" sz="1050" dirty="0"/>
              <a:t>, </a:t>
            </a:r>
            <a:r>
              <a:rPr lang="ko-KR" altLang="en-US" sz="1050" dirty="0"/>
              <a:t>보류</a:t>
            </a:r>
            <a:r>
              <a:rPr lang="en-US" altLang="ko-KR" sz="1050" dirty="0"/>
              <a:t>, </a:t>
            </a:r>
            <a:r>
              <a:rPr lang="ko-KR" altLang="en-US" sz="1050" dirty="0"/>
              <a:t>종료</a:t>
            </a:r>
            <a:r>
              <a:rPr lang="en-US" altLang="ko-KR" sz="1050" dirty="0"/>
              <a:t>(</a:t>
            </a:r>
            <a:r>
              <a:rPr lang="ko-KR" altLang="en-US" sz="1050" dirty="0"/>
              <a:t>완료</a:t>
            </a:r>
            <a:r>
              <a:rPr lang="en-US" altLang="ko-KR" sz="1050" dirty="0"/>
              <a:t>)</a:t>
            </a:r>
            <a:r>
              <a:rPr lang="ko-KR" altLang="en-US" sz="1050" dirty="0"/>
              <a:t>로 나타냅니다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전체설문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: </a:t>
            </a:r>
            <a:r>
              <a:rPr lang="ko-KR" altLang="en-US" sz="1100" dirty="0"/>
              <a:t>그래프의 형태로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목록별로 상태의 </a:t>
            </a:r>
            <a:r>
              <a:rPr lang="en-US" altLang="ko-KR" sz="1100" dirty="0"/>
              <a:t>‘</a:t>
            </a:r>
            <a:r>
              <a:rPr lang="ko-KR" altLang="en-US" sz="1100" dirty="0"/>
              <a:t>전체</a:t>
            </a:r>
            <a:r>
              <a:rPr lang="en-US" altLang="ko-KR" sz="1100" dirty="0"/>
              <a:t>, </a:t>
            </a:r>
            <a:r>
              <a:rPr lang="ko-KR" altLang="en-US" sz="1100" dirty="0"/>
              <a:t>진행</a:t>
            </a:r>
            <a:r>
              <a:rPr lang="en-US" altLang="ko-KR" sz="1100" dirty="0"/>
              <a:t>, </a:t>
            </a:r>
            <a:r>
              <a:rPr lang="ko-KR" altLang="en-US" sz="1100" dirty="0"/>
              <a:t>예정</a:t>
            </a:r>
            <a:r>
              <a:rPr lang="en-US" altLang="ko-KR" sz="1100" dirty="0"/>
              <a:t>, </a:t>
            </a:r>
            <a:r>
              <a:rPr lang="ko-KR" altLang="en-US" sz="1100" dirty="0"/>
              <a:t>종류</a:t>
            </a:r>
            <a:r>
              <a:rPr lang="en-US" altLang="ko-KR" sz="1100" dirty="0"/>
              <a:t>’ </a:t>
            </a:r>
            <a:r>
              <a:rPr lang="ko-KR" altLang="en-US" sz="1100" dirty="0"/>
              <a:t>중에 선택하여 리스트로 조회가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9B4ADA75-2196-4FE3-80FB-3E16227A6C64}"/>
              </a:ext>
            </a:extLst>
          </p:cNvPr>
          <p:cNvSpPr/>
          <p:nvPr/>
        </p:nvSpPr>
        <p:spPr>
          <a:xfrm>
            <a:off x="5743215" y="2591772"/>
            <a:ext cx="174985" cy="1800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A5DBD5D-0734-F202-13C0-C8FAE6FAB0EB}"/>
              </a:ext>
            </a:extLst>
          </p:cNvPr>
          <p:cNvSpPr/>
          <p:nvPr/>
        </p:nvSpPr>
        <p:spPr>
          <a:xfrm>
            <a:off x="7129486" y="1386683"/>
            <a:ext cx="464319" cy="113744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E829658-114D-6CFE-FE08-B89167079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5608" y="671577"/>
            <a:ext cx="123842" cy="123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119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F427C5F-69C0-1917-0DC5-802A6B085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0546" y="1386314"/>
            <a:ext cx="6736638" cy="45575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1671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참여했던 설문들을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- </a:t>
            </a:r>
            <a:r>
              <a:rPr lang="ko-KR" altLang="en-US" sz="1050" dirty="0"/>
              <a:t>옆에 제공되는 상태</a:t>
            </a:r>
            <a:r>
              <a:rPr lang="en-US" altLang="ko-KR" sz="1050" dirty="0"/>
              <a:t>/</a:t>
            </a:r>
            <a:r>
              <a:rPr lang="ko-KR" altLang="en-US" sz="1050" dirty="0"/>
              <a:t>제목</a:t>
            </a:r>
            <a:r>
              <a:rPr lang="en-US" altLang="ko-KR" sz="1050" dirty="0"/>
              <a:t>/</a:t>
            </a:r>
            <a:r>
              <a:rPr lang="ko-KR" altLang="en-US" sz="1050" dirty="0"/>
              <a:t>기간</a:t>
            </a:r>
            <a:r>
              <a:rPr lang="en-US" altLang="ko-KR" sz="1050" dirty="0"/>
              <a:t>/</a:t>
            </a:r>
            <a:r>
              <a:rPr lang="ko-KR" altLang="en-US" sz="1050" dirty="0"/>
              <a:t>작성자를 간단하게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- </a:t>
            </a:r>
            <a:r>
              <a:rPr lang="ko-KR" altLang="en-US" sz="1050" dirty="0"/>
              <a:t>상태는 ‘진행</a:t>
            </a:r>
            <a:r>
              <a:rPr lang="en-US" altLang="ko-KR" sz="1050" dirty="0"/>
              <a:t>, </a:t>
            </a:r>
            <a:r>
              <a:rPr lang="ko-KR" altLang="en-US" sz="1050" dirty="0"/>
              <a:t>보류</a:t>
            </a:r>
            <a:r>
              <a:rPr lang="en-US" altLang="ko-KR" sz="1050" dirty="0"/>
              <a:t>, </a:t>
            </a:r>
            <a:r>
              <a:rPr lang="ko-KR" altLang="en-US" sz="1050" dirty="0"/>
              <a:t>종료</a:t>
            </a:r>
            <a:r>
              <a:rPr lang="en-US" altLang="ko-KR" sz="1050" dirty="0"/>
              <a:t>(</a:t>
            </a:r>
            <a:r>
              <a:rPr lang="ko-KR" altLang="en-US" sz="1050" dirty="0"/>
              <a:t>완료</a:t>
            </a:r>
            <a:r>
              <a:rPr lang="en-US" altLang="ko-KR" sz="1050" dirty="0"/>
              <a:t>)</a:t>
            </a:r>
            <a:r>
              <a:rPr lang="ko-KR" altLang="en-US" sz="1050" dirty="0"/>
              <a:t>로 나타냅니다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참여설문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참여설문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54213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B21814C1-59C8-A4BA-E2CB-14299944B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0546" y="1384878"/>
            <a:ext cx="6736638" cy="45719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참여하지 않았던 설문들을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미참여설문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미참여설문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564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0AC3DD56-D603-5696-58C7-31797B68B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0546" y="1384878"/>
            <a:ext cx="6736637" cy="45765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만든 설문들을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내가 만든 설문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51946" y="3007519"/>
            <a:ext cx="1187929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내가 만든 설문</a:t>
            </a:r>
          </a:p>
        </p:txBody>
      </p:sp>
    </p:spTree>
    <p:extLst>
      <p:ext uri="{BB962C8B-B14F-4D97-AF65-F5344CB8AC3E}">
        <p14:creationId xmlns:p14="http://schemas.microsoft.com/office/powerpoint/2010/main" val="334433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10550</TotalTime>
  <Words>457</Words>
  <Application>Microsoft Office PowerPoint</Application>
  <PresentationFormat>와이드스크린</PresentationFormat>
  <Paragraphs>74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430</cp:revision>
  <dcterms:created xsi:type="dcterms:W3CDTF">2021-01-26T03:26:19Z</dcterms:created>
  <dcterms:modified xsi:type="dcterms:W3CDTF">2024-09-11T07:02:12Z</dcterms:modified>
</cp:coreProperties>
</file>