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394" r:id="rId4"/>
    <p:sldId id="400" r:id="rId5"/>
    <p:sldId id="404" r:id="rId6"/>
    <p:sldId id="401" r:id="rId7"/>
    <p:sldId id="405" r:id="rId8"/>
    <p:sldId id="393" r:id="rId9"/>
    <p:sldId id="403" r:id="rId10"/>
    <p:sldId id="411" r:id="rId11"/>
    <p:sldId id="406" r:id="rId12"/>
    <p:sldId id="407" r:id="rId13"/>
    <p:sldId id="410" r:id="rId14"/>
    <p:sldId id="402" r:id="rId15"/>
    <p:sldId id="408" r:id="rId16"/>
    <p:sldId id="409" r:id="rId1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 varScale="1">
        <p:scale>
          <a:sx n="102" d="100"/>
          <a:sy n="102" d="100"/>
        </p:scale>
        <p:origin x="5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2024-09-11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2024-09-11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2024-09-11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2.png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2024.09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문서관리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AF608621-721D-2910-4164-B9B58E0810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1291746"/>
            <a:ext cx="4377546" cy="486563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4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문서함에서 해당 등록된 문서를 조회 및 수정하거나 사내메일로 해당 문서를 배포할 수 있습니다</a:t>
            </a:r>
            <a:r>
              <a:rPr lang="en-US" altLang="ko-KR" sz="1050" dirty="0"/>
              <a:t>.</a:t>
            </a:r>
            <a:endParaRPr lang="ko-KR" altLang="en-US" sz="105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문서함 조회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A42A2D3-6487-4961-B387-63F45B9AD15E}"/>
              </a:ext>
            </a:extLst>
          </p:cNvPr>
          <p:cNvSpPr txBox="1"/>
          <p:nvPr/>
        </p:nvSpPr>
        <p:spPr>
          <a:xfrm>
            <a:off x="3135184" y="18411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채팅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CEEEFF5-3944-4166-AF0B-683DC5F6EC4A}"/>
              </a:ext>
            </a:extLst>
          </p:cNvPr>
          <p:cNvSpPr txBox="1"/>
          <p:nvPr/>
        </p:nvSpPr>
        <p:spPr>
          <a:xfrm>
            <a:off x="3135182" y="55266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문서를 채팅으로 스크랩하는 기능입니다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 err="1"/>
              <a:t>채팅방</a:t>
            </a:r>
            <a:r>
              <a:rPr lang="ko-KR" altLang="en-US" sz="1100" dirty="0"/>
              <a:t> 선택 및 새채팅으로 원하는 사람에게 스크랩이 가능합니다</a:t>
            </a:r>
            <a:r>
              <a:rPr lang="en-US" altLang="ko-KR" sz="1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5687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F7D8197B-76C3-6E88-A4BD-1DE19264D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8" y="3541649"/>
            <a:ext cx="4564731" cy="273408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E7F99C49-90B7-B5D5-7896-5C22B89238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79" y="1009778"/>
            <a:ext cx="5094421" cy="147424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4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문서함에서 해당 등록된 문서를 조회 및 수정하거나 사내메일로 해당 문서를 배포할 수 있습니다</a:t>
            </a:r>
            <a:r>
              <a:rPr lang="en-US" altLang="ko-KR" sz="1050" dirty="0"/>
              <a:t>.</a:t>
            </a:r>
            <a:endParaRPr lang="ko-KR" altLang="en-US" sz="105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문서함 조회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500EB5-E849-44BF-96E4-61BCBFE1427B}"/>
              </a:ext>
            </a:extLst>
          </p:cNvPr>
          <p:cNvSpPr txBox="1"/>
          <p:nvPr/>
        </p:nvSpPr>
        <p:spPr>
          <a:xfrm>
            <a:off x="3135184" y="2726851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17724B-38B6-4D1C-B969-0C6DB4326D17}"/>
              </a:ext>
            </a:extLst>
          </p:cNvPr>
          <p:cNvSpPr txBox="1"/>
          <p:nvPr/>
        </p:nvSpPr>
        <p:spPr>
          <a:xfrm>
            <a:off x="3135182" y="3095403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문서를 게시판으로 스크랩하는 기능입니다</a:t>
            </a:r>
            <a:r>
              <a:rPr lang="en-US" altLang="ko-KR" sz="1100" dirty="0"/>
              <a:t>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8DFDF88-1A6D-4D86-BE53-C5E8A2B4E2BB}"/>
              </a:ext>
            </a:extLst>
          </p:cNvPr>
          <p:cNvSpPr txBox="1"/>
          <p:nvPr/>
        </p:nvSpPr>
        <p:spPr>
          <a:xfrm>
            <a:off x="3135184" y="184636"/>
            <a:ext cx="21624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즐겨찾기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2428D8-C2AE-4BCC-BB15-2B9C717485FB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문서를 </a:t>
            </a:r>
            <a:r>
              <a:rPr lang="en-US" altLang="ko-KR" sz="1100" dirty="0"/>
              <a:t>[</a:t>
            </a:r>
            <a:r>
              <a:rPr lang="ko-KR" altLang="en-US" sz="1100" dirty="0"/>
              <a:t>즐겨찾기</a:t>
            </a:r>
            <a:r>
              <a:rPr lang="en-US" altLang="ko-KR" sz="1100" dirty="0"/>
              <a:t>] </a:t>
            </a:r>
            <a:r>
              <a:rPr lang="ko-KR" altLang="en-US" sz="1100" dirty="0"/>
              <a:t>메뉴로 스크랩하는 기능입니다</a:t>
            </a:r>
            <a:r>
              <a:rPr lang="en-US" altLang="ko-KR" sz="1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6503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>
            <a:extLst>
              <a:ext uri="{FF2B5EF4-FFF2-40B4-BE49-F238E27FC236}">
                <a16:creationId xmlns:a16="http://schemas.microsoft.com/office/drawing/2014/main" id="{8185EE97-4CFC-3310-6BBE-CE284EFF79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1803410"/>
            <a:ext cx="6154648" cy="377527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8BC8357B-5930-9440-FA96-D1D7A82D8B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7164" y="2917060"/>
            <a:ext cx="5813787" cy="336629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4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문서함에서 해당 등록된 문서를 조회 및 수정하거나 사내메일로 해당 문서를 배포할 수 있습니다</a:t>
            </a:r>
            <a:r>
              <a:rPr lang="en-US" altLang="ko-KR" sz="1050" dirty="0"/>
              <a:t>.</a:t>
            </a:r>
            <a:endParaRPr lang="ko-KR" altLang="en-US" sz="105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문서함 조회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8DFDF88-1A6D-4D86-BE53-C5E8A2B4E2BB}"/>
              </a:ext>
            </a:extLst>
          </p:cNvPr>
          <p:cNvSpPr txBox="1"/>
          <p:nvPr/>
        </p:nvSpPr>
        <p:spPr>
          <a:xfrm>
            <a:off x="3135184" y="184636"/>
            <a:ext cx="2162432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2428D8-C2AE-4BCC-BB15-2B9C717485FB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문서를 메일로 스크랩하는 기능입니다</a:t>
            </a:r>
            <a:r>
              <a:rPr lang="en-US" altLang="ko-KR" sz="1100" dirty="0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BF0D42-39F7-6820-081B-9311224A32EC}"/>
              </a:ext>
            </a:extLst>
          </p:cNvPr>
          <p:cNvSpPr txBox="1"/>
          <p:nvPr/>
        </p:nvSpPr>
        <p:spPr>
          <a:xfrm>
            <a:off x="3135184" y="993983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B22C22-F997-DD70-602D-EC23528D599D}"/>
              </a:ext>
            </a:extLst>
          </p:cNvPr>
          <p:cNvSpPr txBox="1"/>
          <p:nvPr/>
        </p:nvSpPr>
        <p:spPr>
          <a:xfrm>
            <a:off x="3135182" y="1362535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문서를 일정으로 스크랩하는 기능입니다</a:t>
            </a:r>
            <a:r>
              <a:rPr lang="en-US" altLang="ko-KR" sz="1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38023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C99F3B92-41CD-6705-1C15-54A47F7E4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6" y="1021075"/>
            <a:ext cx="5269085" cy="267507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4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문서함에서 해당 등록된 문서를 조회 및 수정하거나 사내메일로 해당 문서를 배포할 수 있습니다</a:t>
            </a:r>
            <a:r>
              <a:rPr lang="en-US" altLang="ko-KR" sz="1050" dirty="0"/>
              <a:t>.</a:t>
            </a:r>
            <a:endParaRPr lang="ko-KR" altLang="en-US" sz="105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문서함 조회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8DFDF88-1A6D-4D86-BE53-C5E8A2B4E2BB}"/>
              </a:ext>
            </a:extLst>
          </p:cNvPr>
          <p:cNvSpPr txBox="1"/>
          <p:nvPr/>
        </p:nvSpPr>
        <p:spPr>
          <a:xfrm>
            <a:off x="3135184" y="3948270"/>
            <a:ext cx="2162432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협업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2428D8-C2AE-4BCC-BB15-2B9C717485FB}"/>
              </a:ext>
            </a:extLst>
          </p:cNvPr>
          <p:cNvSpPr txBox="1"/>
          <p:nvPr/>
        </p:nvSpPr>
        <p:spPr>
          <a:xfrm>
            <a:off x="3135182" y="4316822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문서를 협업의 프로젝트</a:t>
            </a:r>
            <a:r>
              <a:rPr lang="en-US" altLang="ko-KR" sz="1100" dirty="0"/>
              <a:t>(</a:t>
            </a:r>
            <a:r>
              <a:rPr lang="ko-KR" altLang="en-US" sz="1100" dirty="0"/>
              <a:t>메뉴</a:t>
            </a:r>
            <a:r>
              <a:rPr lang="en-US" altLang="ko-KR" sz="1100" dirty="0"/>
              <a:t>)</a:t>
            </a:r>
            <a:r>
              <a:rPr lang="ko-KR" altLang="en-US" sz="1100" dirty="0"/>
              <a:t>로 스크랩하는 기능입니다</a:t>
            </a:r>
            <a:r>
              <a:rPr lang="en-US" altLang="ko-KR" sz="1100" dirty="0"/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B13F549-E57E-4193-BBED-DCA57F917F84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문서관리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4FB9976-4BB6-4722-BAE2-F26FF3AAB6ED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문서를 원하는 문서함으로 스크랩하는 기능입니다</a:t>
            </a:r>
            <a:r>
              <a:rPr lang="en-US" altLang="ko-KR" sz="1100" dirty="0"/>
              <a:t>.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5C4B0DEB-8FE2-A0C0-54B5-84672007FE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76" y="4799516"/>
            <a:ext cx="5269085" cy="142310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06983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56EE5496-A87C-4E5B-7DA1-7F4CCC2EC0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1470255"/>
            <a:ext cx="6836041" cy="21247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2142CC49-FD68-F6B8-335D-1F491A8615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0" y="4240484"/>
            <a:ext cx="4076700" cy="15621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체크아웃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본 등록문서에 대해서 ‘문서수정’ 이든 ‘버전갱신’ 등을 하기 위한 체크아웃 절차입니다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문서갱신 절차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1C1163-0887-4002-8EFC-D90E1C12B670}"/>
              </a:ext>
            </a:extLst>
          </p:cNvPr>
          <p:cNvSpPr txBox="1"/>
          <p:nvPr/>
        </p:nvSpPr>
        <p:spPr>
          <a:xfrm>
            <a:off x="3135182" y="3783006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     : </a:t>
            </a:r>
            <a:r>
              <a:rPr lang="ko-KR" altLang="en-US" sz="1100" dirty="0"/>
              <a:t>선택 시 아래와 같은 창이 뜹니다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2" y="553188"/>
            <a:ext cx="8899163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수정 또는 버전 갱신하고자 하는 문서를 선택</a:t>
            </a:r>
            <a:r>
              <a:rPr lang="en-US" altLang="ko-KR" sz="1100" dirty="0"/>
              <a:t>, </a:t>
            </a:r>
            <a:r>
              <a:rPr lang="ko-KR" altLang="en-US" sz="1100" dirty="0"/>
              <a:t>조회합니다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위 그림처럼 조회문서 화면에서 ‘체크아웃’ 버튼을 선택합니다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이는 중복수정을 방지하기 위함으로 타인이 수정 작업을 진행할 수 없다는 것을 뜻합니다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47F5F933-367E-498E-9EFA-1AFDCF9EA9DD}"/>
              </a:ext>
            </a:extLst>
          </p:cNvPr>
          <p:cNvSpPr/>
          <p:nvPr/>
        </p:nvSpPr>
        <p:spPr>
          <a:xfrm>
            <a:off x="5805488" y="5331619"/>
            <a:ext cx="663927" cy="39978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4" name="직선 화살표 연결선 33">
            <a:extLst>
              <a:ext uri="{FF2B5EF4-FFF2-40B4-BE49-F238E27FC236}">
                <a16:creationId xmlns:a16="http://schemas.microsoft.com/office/drawing/2014/main" id="{D07CB4A1-BDBD-4054-AA4A-D9D204D33AE8}"/>
              </a:ext>
            </a:extLst>
          </p:cNvPr>
          <p:cNvCxnSpPr>
            <a:cxnSpLocks/>
            <a:stCxn id="32" idx="3"/>
          </p:cNvCxnSpPr>
          <p:nvPr/>
        </p:nvCxnSpPr>
        <p:spPr>
          <a:xfrm>
            <a:off x="6469415" y="5531512"/>
            <a:ext cx="1060098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그림 4">
            <a:extLst>
              <a:ext uri="{FF2B5EF4-FFF2-40B4-BE49-F238E27FC236}">
                <a16:creationId xmlns:a16="http://schemas.microsoft.com/office/drawing/2014/main" id="{A7ADB5B5-762C-1623-E18F-75009A2537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5135" y="3870237"/>
            <a:ext cx="719665" cy="226412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A449B23F-3633-A1CF-BAA9-3132FB7CFC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32767" y="5387745"/>
            <a:ext cx="2800350" cy="276225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2766961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D66D95E4-6EDA-A42D-4C67-F6D3283AFF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948911"/>
            <a:ext cx="6836040" cy="211750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C2CC19A8-94B1-12E4-F60A-A9F5C0A046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0" y="3803651"/>
            <a:ext cx="4067175" cy="11906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F3077F0D-0E14-F276-426C-C0887D8E09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5666" y="3380278"/>
            <a:ext cx="714375" cy="2667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체크인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275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본 등록문서에 대해서 ‘문서수정’ 이든 ‘버전갱신’ 이든 작업이 완료되면 또 다른 사용자의 수정작업을 위해서 ‘체크인’ 버튼을 클릭하여 상태를 ‘</a:t>
            </a:r>
            <a:r>
              <a:rPr lang="ko-KR" altLang="en-US" sz="1050" dirty="0" err="1"/>
              <a:t>체크아웃’으로</a:t>
            </a:r>
            <a:r>
              <a:rPr lang="ko-KR" altLang="en-US" sz="1050" dirty="0"/>
              <a:t> 변경하여 주어야 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문서갱신 절차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1C1163-0887-4002-8EFC-D90E1C12B670}"/>
              </a:ext>
            </a:extLst>
          </p:cNvPr>
          <p:cNvSpPr txBox="1"/>
          <p:nvPr/>
        </p:nvSpPr>
        <p:spPr>
          <a:xfrm>
            <a:off x="3135182" y="3315783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     : </a:t>
            </a:r>
            <a:r>
              <a:rPr lang="ko-KR" altLang="en-US" sz="1100" dirty="0"/>
              <a:t>선택 시 아래와 같은 창이 뜹니다</a:t>
            </a:r>
            <a:r>
              <a:rPr lang="en-US" altLang="ko-KR" sz="1100" dirty="0"/>
              <a:t>. ‘</a:t>
            </a:r>
            <a:r>
              <a:rPr lang="ko-KR" altLang="en-US" sz="1100" dirty="0" err="1"/>
              <a:t>확인’을</a:t>
            </a:r>
            <a:r>
              <a:rPr lang="ko-KR" altLang="en-US" sz="1100" dirty="0"/>
              <a:t> 선택하면 완료가 됩니다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또 다른 사용자의 수정작업을 위해서 ‘체크인’ 버튼을 클릭하여 상태를 ‘</a:t>
            </a:r>
            <a:r>
              <a:rPr lang="ko-KR" altLang="en-US" sz="1100" dirty="0" err="1"/>
              <a:t>체크인’으로</a:t>
            </a:r>
            <a:r>
              <a:rPr lang="ko-KR" altLang="en-US" sz="1100" dirty="0"/>
              <a:t> 변경하여 주어야 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BAD01119-F111-4438-B27E-3A345FAAE4ED}"/>
              </a:ext>
            </a:extLst>
          </p:cNvPr>
          <p:cNvSpPr/>
          <p:nvPr/>
        </p:nvSpPr>
        <p:spPr>
          <a:xfrm>
            <a:off x="5765799" y="4478426"/>
            <a:ext cx="717551" cy="46505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5ACDF35E-BABF-419B-9293-A5F0D1C5309C}"/>
              </a:ext>
            </a:extLst>
          </p:cNvPr>
          <p:cNvCxnSpPr>
            <a:cxnSpLocks/>
            <a:stCxn id="22" idx="3"/>
          </p:cNvCxnSpPr>
          <p:nvPr/>
        </p:nvCxnSpPr>
        <p:spPr>
          <a:xfrm>
            <a:off x="6483350" y="4710951"/>
            <a:ext cx="896644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그림 14">
            <a:extLst>
              <a:ext uri="{FF2B5EF4-FFF2-40B4-BE49-F238E27FC236}">
                <a16:creationId xmlns:a16="http://schemas.microsoft.com/office/drawing/2014/main" id="{B971BA01-83BE-33F2-B92D-133D830F69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27946" y="4559255"/>
            <a:ext cx="2600688" cy="304843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8810882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87B00BEE-5FAB-8D3E-FC90-959A6C2A07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3827" y="1532500"/>
            <a:ext cx="7684160" cy="21913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F0625292-FD33-EFC6-8C82-5D00D012AB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3827" y="4044417"/>
            <a:ext cx="7297435" cy="25008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문서분류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문서함에 문서를 등록하면서 지정한 ‘문서 </a:t>
            </a:r>
            <a:r>
              <a:rPr lang="ko-KR" altLang="en-US" sz="1050" dirty="0" err="1"/>
              <a:t>분류’를</a:t>
            </a:r>
            <a:r>
              <a:rPr lang="ko-KR" altLang="en-US" sz="1050" dirty="0"/>
              <a:t> 중심으로 하여 등록된 문서를 조회할 수 있습니다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문서분류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3" y="553188"/>
            <a:ext cx="8678446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 분류는 문서가 저장되는 위치를 의미하는 ‘</a:t>
            </a:r>
            <a:r>
              <a:rPr lang="ko-KR" altLang="en-US" sz="1100" dirty="0" err="1"/>
              <a:t>문서함’과는</a:t>
            </a:r>
            <a:r>
              <a:rPr lang="ko-KR" altLang="en-US" sz="1100" dirty="0"/>
              <a:t> 달리 문서함의 저장된 위치는 달라도 등록된 그 문서의 성격을 기준으로 하여 조회를 하는 것입니다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이는 관리자가 문서관리 분류를 생성한 후 사용 가능합니다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2BD22DC4-5A40-5B87-B923-76291D5F1CF0}"/>
              </a:ext>
            </a:extLst>
          </p:cNvPr>
          <p:cNvSpPr/>
          <p:nvPr/>
        </p:nvSpPr>
        <p:spPr>
          <a:xfrm>
            <a:off x="3276600" y="3332336"/>
            <a:ext cx="590550" cy="1633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A953D5F-2F94-D9F0-4ADB-FD0D6250461E}"/>
              </a:ext>
            </a:extLst>
          </p:cNvPr>
          <p:cNvSpPr/>
          <p:nvPr/>
        </p:nvSpPr>
        <p:spPr>
          <a:xfrm>
            <a:off x="3138590" y="2714931"/>
            <a:ext cx="799997" cy="59976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7286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2997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05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06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07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283627" cy="2997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문서작성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문서관리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내문서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전체문서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문서함 조회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문서갱신 절차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문서분류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43463A67-A81B-9E6C-5631-927C4C4665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8374" y="1452859"/>
            <a:ext cx="7562102" cy="42099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564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문서관리 시스템 </a:t>
            </a:r>
            <a:r>
              <a:rPr lang="en-US" altLang="ko-KR" sz="1050" dirty="0"/>
              <a:t>(EDMS) : Electronic Document Management System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문서파일의 작성부터 소멸될 때까지의 모든 과정을 관리하는 시스템입니다</a:t>
            </a:r>
            <a:r>
              <a:rPr lang="en-US" altLang="ko-KR" sz="1050" dirty="0"/>
              <a:t>.</a:t>
            </a:r>
            <a:r>
              <a:rPr lang="ko-KR" altLang="en-US" sz="1050" dirty="0"/>
              <a:t>＇종이 없는 </a:t>
            </a:r>
            <a:r>
              <a:rPr lang="ko-KR" altLang="en-US" sz="1050" dirty="0" err="1"/>
              <a:t>사무실’을</a:t>
            </a:r>
            <a:r>
              <a:rPr lang="ko-KR" altLang="en-US" sz="1050" dirty="0"/>
              <a:t> 실현하 여 생산성을 높일 수 있는 수단으로 각광받고 있는 제품입니다</a:t>
            </a:r>
            <a:r>
              <a:rPr lang="en-US" altLang="ko-KR" sz="1050" dirty="0"/>
              <a:t>. </a:t>
            </a:r>
            <a:r>
              <a:rPr lang="ko-KR" altLang="en-US" sz="1050" dirty="0"/>
              <a:t>기업에서 </a:t>
            </a:r>
            <a:r>
              <a:rPr lang="en-US" altLang="ko-KR" sz="1050" dirty="0"/>
              <a:t>EDMS</a:t>
            </a:r>
            <a:r>
              <a:rPr lang="ko-KR" altLang="en-US" sz="1050" dirty="0"/>
              <a:t>를 적용하면 워크그룹 내에서 환 경에 상관없이 다양한 문서를 공유할 수 있게 됩니다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 </a:t>
            </a:r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개요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569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과거 종이 형태의 문서관리체계나 규정에서 벗어나 새로이 형성된 디지털화된 문서관리체계 중심으로 정보 발 생의 근원인 핵심 업무 시스템과의 연계를 통하여 대량의 컴퓨터 출력물 등을 효과적으로 관리</a:t>
            </a:r>
            <a:r>
              <a:rPr lang="en-US" altLang="ko-KR" sz="1100" dirty="0"/>
              <a:t>/</a:t>
            </a:r>
            <a:r>
              <a:rPr lang="ko-KR" altLang="en-US" sz="1100" dirty="0"/>
              <a:t>저장하는 일원화된 관리체계 시스템을 말합니다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0430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>
            <a:extLst>
              <a:ext uri="{FF2B5EF4-FFF2-40B4-BE49-F238E27FC236}">
                <a16:creationId xmlns:a16="http://schemas.microsoft.com/office/drawing/2014/main" id="{6F912EB3-6182-3C6B-B44E-97EC397F7E91}"/>
              </a:ext>
            </a:extLst>
          </p:cNvPr>
          <p:cNvGrpSpPr/>
          <p:nvPr/>
        </p:nvGrpSpPr>
        <p:grpSpPr>
          <a:xfrm>
            <a:off x="3133553" y="2709162"/>
            <a:ext cx="5713641" cy="3893791"/>
            <a:chOff x="3133553" y="2709162"/>
            <a:chExt cx="5713641" cy="3893791"/>
          </a:xfrm>
        </p:grpSpPr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8618C5BA-75DC-EB07-457A-14D03F061AE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33553" y="2709162"/>
              <a:ext cx="5713641" cy="3893791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86BC9FD2-9891-6C10-FF67-B7624650B1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71654" y="4086863"/>
              <a:ext cx="5667547" cy="642642"/>
            </a:xfrm>
            <a:prstGeom prst="rect">
              <a:avLst/>
            </a:prstGeom>
          </p:spPr>
        </p:pic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문서작성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새문서</a:t>
            </a:r>
            <a:r>
              <a:rPr lang="en-US" altLang="ko-KR" sz="1400" b="1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새로운 문서를 작성하는 페이지입니다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문서작성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2090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제목 </a:t>
            </a:r>
            <a:r>
              <a:rPr lang="en-US" altLang="ko-KR" sz="1100" dirty="0"/>
              <a:t>: </a:t>
            </a:r>
            <a:r>
              <a:rPr lang="ko-KR" altLang="en-US" sz="1100" dirty="0"/>
              <a:t>등록될 문서의 제목을 입력합니다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0.1 : </a:t>
            </a:r>
            <a:r>
              <a:rPr lang="ko-KR" altLang="en-US" sz="1100" dirty="0"/>
              <a:t>최초 기본 버전으로 </a:t>
            </a:r>
            <a:r>
              <a:rPr lang="en-US" altLang="ko-KR" sz="1100" dirty="0"/>
              <a:t>0.1</a:t>
            </a:r>
            <a:r>
              <a:rPr lang="ko-KR" altLang="en-US" sz="1100" dirty="0"/>
              <a:t>부터 등록되며 버전갱신을 통해 해당문서의 버전이 증가하게 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 </a:t>
            </a:r>
            <a:r>
              <a:rPr lang="ko-KR" altLang="en-US" sz="1100" dirty="0"/>
              <a:t>버전갱신에 따라 해당문서의 버전 별로 이력을 확인할 수 있습니다</a:t>
            </a:r>
            <a:r>
              <a:rPr lang="en-US" altLang="ko-KR" sz="1100" dirty="0"/>
              <a:t>. (</a:t>
            </a:r>
            <a:r>
              <a:rPr lang="ko-KR" altLang="en-US" sz="1100" dirty="0"/>
              <a:t>버전단위는 관리자 별도 지정</a:t>
            </a:r>
            <a:r>
              <a:rPr lang="en-US" altLang="ko-KR" sz="1100" dirty="0"/>
              <a:t>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문서함 </a:t>
            </a:r>
            <a:r>
              <a:rPr lang="en-US" altLang="ko-KR" sz="1100" dirty="0"/>
              <a:t>: </a:t>
            </a:r>
            <a:r>
              <a:rPr lang="ko-KR" altLang="en-US" sz="1100" dirty="0"/>
              <a:t>등록될 문서가 들어갈 문서함을 선택합니다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미분류 </a:t>
            </a:r>
            <a:r>
              <a:rPr lang="en-US" altLang="ko-KR" sz="1100" dirty="0"/>
              <a:t>: </a:t>
            </a:r>
            <a:r>
              <a:rPr lang="ko-KR" altLang="en-US" sz="1100" dirty="0"/>
              <a:t>등록할 문서의 분류를 지정합니다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요약 </a:t>
            </a:r>
            <a:r>
              <a:rPr lang="en-US" altLang="ko-KR" sz="1100" dirty="0"/>
              <a:t>: </a:t>
            </a:r>
            <a:r>
              <a:rPr lang="ko-KR" altLang="en-US" sz="1100" dirty="0"/>
              <a:t>문서에 대한 필요한 대목만을 가려 뽑아 적음으로써 문서 등록 후 요약으로도 검색을 하여 등록된 문서를 찾을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파일첨부 </a:t>
            </a:r>
            <a:r>
              <a:rPr lang="en-US" altLang="ko-KR" sz="1100" dirty="0"/>
              <a:t>: </a:t>
            </a:r>
            <a:r>
              <a:rPr lang="ko-KR" altLang="en-US" sz="1100" dirty="0"/>
              <a:t>등록될 문서의 업로드 및 </a:t>
            </a:r>
            <a:r>
              <a:rPr lang="en-US" altLang="ko-KR" sz="1100" dirty="0"/>
              <a:t>THE GWARE </a:t>
            </a:r>
            <a:r>
              <a:rPr lang="ko-KR" altLang="en-US" sz="1100" dirty="0" err="1"/>
              <a:t>파일함에서</a:t>
            </a:r>
            <a:r>
              <a:rPr lang="ko-KR" altLang="en-US" sz="1100" dirty="0"/>
              <a:t> 첨부할 파일을 등록</a:t>
            </a:r>
            <a:r>
              <a:rPr lang="en-US" altLang="ko-KR" sz="1100" dirty="0"/>
              <a:t>(</a:t>
            </a:r>
            <a:r>
              <a:rPr lang="ko-KR" altLang="en-US" sz="1100" dirty="0"/>
              <a:t>첨부</a:t>
            </a:r>
            <a:r>
              <a:rPr lang="en-US" altLang="ko-KR" sz="1100" dirty="0"/>
              <a:t>) </a:t>
            </a:r>
            <a:r>
              <a:rPr lang="ko-KR" altLang="en-US" sz="1100" dirty="0"/>
              <a:t>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버튼 클릭 시 파일을 옮겨올 수 있습니다</a:t>
            </a:r>
            <a:r>
              <a:rPr lang="en-US" altLang="ko-KR" sz="1100" dirty="0"/>
              <a:t>. [</a:t>
            </a:r>
            <a:r>
              <a:rPr lang="ko-KR" altLang="en-US" sz="1100" dirty="0"/>
              <a:t>드래그 앤 드롭 </a:t>
            </a:r>
            <a:r>
              <a:rPr lang="en-US" altLang="ko-KR" sz="1100" dirty="0"/>
              <a:t>(Drag-and-Drop)]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65095B19-21A9-46EB-BE8A-D797AE529958}"/>
              </a:ext>
            </a:extLst>
          </p:cNvPr>
          <p:cNvSpPr/>
          <p:nvPr/>
        </p:nvSpPr>
        <p:spPr>
          <a:xfrm>
            <a:off x="3133597" y="3048756"/>
            <a:ext cx="568852" cy="24681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02700C75-2FEF-43BD-AF8E-DC07BA4DAF14}"/>
              </a:ext>
            </a:extLst>
          </p:cNvPr>
          <p:cNvSpPr/>
          <p:nvPr/>
        </p:nvSpPr>
        <p:spPr>
          <a:xfrm>
            <a:off x="3133596" y="3313677"/>
            <a:ext cx="378066" cy="24681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9961E1E9-C8FD-4218-8AC3-DA4EE552C075}"/>
              </a:ext>
            </a:extLst>
          </p:cNvPr>
          <p:cNvSpPr/>
          <p:nvPr/>
        </p:nvSpPr>
        <p:spPr>
          <a:xfrm>
            <a:off x="3931223" y="3323635"/>
            <a:ext cx="1240346" cy="22383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F76FC449-F3F4-4486-ABD8-A2F1C185F59D}"/>
              </a:ext>
            </a:extLst>
          </p:cNvPr>
          <p:cNvSpPr/>
          <p:nvPr/>
        </p:nvSpPr>
        <p:spPr>
          <a:xfrm>
            <a:off x="3133597" y="3566847"/>
            <a:ext cx="279528" cy="24681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B67138E3-19EE-484E-BC45-2565CEBC47D3}"/>
              </a:ext>
            </a:extLst>
          </p:cNvPr>
          <p:cNvSpPr/>
          <p:nvPr/>
        </p:nvSpPr>
        <p:spPr>
          <a:xfrm>
            <a:off x="3133597" y="3832511"/>
            <a:ext cx="1922956" cy="23772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A1C4644A-08EE-432A-BF50-BD71F9047A8B}"/>
              </a:ext>
            </a:extLst>
          </p:cNvPr>
          <p:cNvSpPr/>
          <p:nvPr/>
        </p:nvSpPr>
        <p:spPr>
          <a:xfrm>
            <a:off x="8401275" y="3054528"/>
            <a:ext cx="383950" cy="24429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65820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29D2330B-91F9-7899-1818-107C7A25B3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1526728"/>
            <a:ext cx="7437572" cy="319606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문서관리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문서를 누르면 분류되어 나오는 첫 페이지입니다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문서관리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신규문서 </a:t>
            </a:r>
            <a:r>
              <a:rPr lang="en-US" altLang="ko-KR" sz="1100" dirty="0"/>
              <a:t>: </a:t>
            </a:r>
            <a:r>
              <a:rPr lang="ko-KR" altLang="en-US" sz="1100" dirty="0"/>
              <a:t>최근에 등록된 문서에 대한 정보를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최근 갱신문서 </a:t>
            </a:r>
            <a:r>
              <a:rPr lang="en-US" altLang="ko-KR" sz="1100" dirty="0"/>
              <a:t>: </a:t>
            </a:r>
            <a:r>
              <a:rPr lang="ko-KR" altLang="en-US" sz="1100" dirty="0"/>
              <a:t>최근이 버전이 갱신된 문서에 대한 정보를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최근열람문서 </a:t>
            </a:r>
            <a:r>
              <a:rPr lang="en-US" altLang="ko-KR" sz="1100" dirty="0"/>
              <a:t>: </a:t>
            </a:r>
            <a:r>
              <a:rPr lang="ko-KR" altLang="en-US" sz="1100" dirty="0"/>
              <a:t>최근에 자신이 열람했던 문서에 대한 정보를 제공합니다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5D7D74AC-C1CF-4D81-AFDA-A0D925F4276B}"/>
              </a:ext>
            </a:extLst>
          </p:cNvPr>
          <p:cNvSpPr/>
          <p:nvPr/>
        </p:nvSpPr>
        <p:spPr>
          <a:xfrm>
            <a:off x="3175661" y="2062904"/>
            <a:ext cx="560521" cy="211948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8F67B686-EAB9-4625-91CE-E74534EDCC20}"/>
              </a:ext>
            </a:extLst>
          </p:cNvPr>
          <p:cNvSpPr/>
          <p:nvPr/>
        </p:nvSpPr>
        <p:spPr>
          <a:xfrm>
            <a:off x="5642635" y="2060471"/>
            <a:ext cx="524803" cy="211948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B30EA7E7-E660-4F3E-88A4-E6BA1167D932}"/>
              </a:ext>
            </a:extLst>
          </p:cNvPr>
          <p:cNvSpPr/>
          <p:nvPr/>
        </p:nvSpPr>
        <p:spPr>
          <a:xfrm>
            <a:off x="8095326" y="2062904"/>
            <a:ext cx="786740" cy="211948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1986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4934CF3E-9CEC-D07D-6C9C-A392741B2C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9226" y="1389560"/>
            <a:ext cx="6982624" cy="43534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내가 올린 문서를 조회할 수 있습니다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내문서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EE30EF-3CE6-4FB5-969C-7062720D6B4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내문서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4715B2CF-D2E7-4CED-85EE-DF62FC76DAE6}"/>
              </a:ext>
            </a:extLst>
          </p:cNvPr>
          <p:cNvSpPr/>
          <p:nvPr/>
        </p:nvSpPr>
        <p:spPr>
          <a:xfrm>
            <a:off x="4811711" y="1883759"/>
            <a:ext cx="672307" cy="28556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22D30587-5CD8-DEDE-B818-31A8F795F4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7466" y="2335174"/>
            <a:ext cx="436184" cy="157511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CE4EF1F6-BC93-73EE-E73C-3541CADFD2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7466" y="2947155"/>
            <a:ext cx="436184" cy="157511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A68430CB-CBD3-664C-818D-FA29097BBD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7466" y="3251955"/>
            <a:ext cx="436184" cy="157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688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8230C711-6863-055B-4A5C-AFD2C40D9C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9226" y="1389560"/>
            <a:ext cx="6982624" cy="461563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867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내가 올린 문서를 조회할 수 있습니다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자신이 조회가 가능한 문서함에 대해서만 내역이 제공됩니다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전체문서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EE30EF-3CE6-4FB5-969C-7062720D6B4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문서함 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A08E12C7-4BFA-4EA1-9128-AEFF3B720CAB}"/>
              </a:ext>
            </a:extLst>
          </p:cNvPr>
          <p:cNvSpPr/>
          <p:nvPr/>
        </p:nvSpPr>
        <p:spPr>
          <a:xfrm>
            <a:off x="4034654" y="2255683"/>
            <a:ext cx="546871" cy="19224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49173C7A-65DB-1C92-F75B-BD155B4156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2704" y="3251955"/>
            <a:ext cx="436184" cy="157511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860CFC9B-880A-4742-A0E7-974A86C309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2704" y="2649499"/>
            <a:ext cx="436184" cy="157511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7DC0BB88-2F54-7017-BC85-8D88D7D3CA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2704" y="3565157"/>
            <a:ext cx="436184" cy="157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232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B6939D8B-96FA-C660-B43E-382509E6EB8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35536"/>
          <a:stretch/>
        </p:blipFill>
        <p:spPr>
          <a:xfrm>
            <a:off x="3135181" y="2308652"/>
            <a:ext cx="6062085" cy="275650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B367D1E-973C-C31A-18BD-F52D1BF974F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81486"/>
          <a:stretch/>
        </p:blipFill>
        <p:spPr>
          <a:xfrm>
            <a:off x="3135180" y="5054767"/>
            <a:ext cx="6062085" cy="7916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794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문서함에서 해당 등록된 문서를 조회 및 수정하거나 사내메일로 해당 문서를 배포할 수 있습니다</a:t>
            </a:r>
            <a:r>
              <a:rPr lang="en-US" altLang="ko-KR" sz="1050" dirty="0"/>
              <a:t>.</a:t>
            </a:r>
            <a:endParaRPr lang="ko-KR" altLang="en-US" sz="105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64331" y="3007519"/>
            <a:ext cx="1150144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문서함 조회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E5C913-8EE5-4CEC-B6FE-3A0D18201924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조회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4AC574F-447E-4AF2-9FBE-F9A6010EE19E}"/>
              </a:ext>
            </a:extLst>
          </p:cNvPr>
          <p:cNvSpPr txBox="1"/>
          <p:nvPr/>
        </p:nvSpPr>
        <p:spPr>
          <a:xfrm>
            <a:off x="3135182" y="553188"/>
            <a:ext cx="8646915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            </a:t>
            </a:r>
            <a:r>
              <a:rPr lang="en-US" altLang="ko-KR" sz="1100" dirty="0"/>
              <a:t>: </a:t>
            </a:r>
            <a:r>
              <a:rPr lang="ko-KR" altLang="en-US" sz="1100" dirty="0"/>
              <a:t>해당문서의 중복수정을 방지하기 위한 체크아웃 체크인 버튼이 있습니다</a:t>
            </a:r>
            <a:r>
              <a:rPr lang="en-US" altLang="ko-KR" sz="1100" dirty="0"/>
              <a:t>. </a:t>
            </a:r>
            <a:r>
              <a:rPr lang="ko-KR" altLang="en-US" sz="1100" dirty="0"/>
              <a:t>이 기능으로 문 서를 수정하거나 수정 후 문서 버전갱신을 할 수 있습니다</a:t>
            </a:r>
            <a:r>
              <a:rPr lang="en-US" altLang="ko-KR" sz="1100" dirty="0"/>
              <a:t>. </a:t>
            </a:r>
            <a:r>
              <a:rPr lang="ko-KR" altLang="en-US" sz="1100" dirty="0"/>
              <a:t>문서 수정이 완료된 후 문서 체크인을 하지 않으면 다른 사용자들이 해당문서를 수정할 수 없기 때문에 꼭 문서 수정 후 체크인을 해야 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  문서이력 </a:t>
            </a:r>
            <a:r>
              <a:rPr lang="en-US" altLang="ko-KR" sz="1100" dirty="0"/>
              <a:t>: </a:t>
            </a:r>
            <a:r>
              <a:rPr lang="ko-KR" altLang="en-US" sz="1100" dirty="0"/>
              <a:t>해당 문서를 어떤 사용자가 어떻게 수정하고 조회하였는지 문서에 대한 정보를 조회할 수 있습니다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파일함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개인함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공유함의 원하는 </a:t>
            </a: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파일함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위치에 다운로드할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빠른조회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첨부파일을 빠르게 조회할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en-US" altLang="ko-KR" sz="1100" dirty="0"/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50D8F5A9-A229-4611-A53A-1A449E3B9BF7}"/>
              </a:ext>
            </a:extLst>
          </p:cNvPr>
          <p:cNvSpPr/>
          <p:nvPr/>
        </p:nvSpPr>
        <p:spPr>
          <a:xfrm>
            <a:off x="8155114" y="3807226"/>
            <a:ext cx="275767" cy="26970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B58FAF41-7890-402A-97F4-FA7FAED6889D}"/>
              </a:ext>
            </a:extLst>
          </p:cNvPr>
          <p:cNvCxnSpPr>
            <a:cxnSpLocks/>
            <a:stCxn id="21" idx="2"/>
          </p:cNvCxnSpPr>
          <p:nvPr/>
        </p:nvCxnSpPr>
        <p:spPr>
          <a:xfrm>
            <a:off x="8292998" y="4076933"/>
            <a:ext cx="0" cy="172338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A910DFAA-9678-4A2E-9DBA-13626F05C578}"/>
              </a:ext>
            </a:extLst>
          </p:cNvPr>
          <p:cNvSpPr/>
          <p:nvPr/>
        </p:nvSpPr>
        <p:spPr>
          <a:xfrm>
            <a:off x="3226680" y="3882305"/>
            <a:ext cx="599842" cy="22585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64F911A2-91EB-421D-B929-DB9DCDFEE601}"/>
              </a:ext>
            </a:extLst>
          </p:cNvPr>
          <p:cNvSpPr/>
          <p:nvPr/>
        </p:nvSpPr>
        <p:spPr>
          <a:xfrm>
            <a:off x="8729923" y="3804612"/>
            <a:ext cx="275767" cy="26970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F76DB730-9E5B-42AA-A3BB-8B8692E6C8B7}"/>
              </a:ext>
            </a:extLst>
          </p:cNvPr>
          <p:cNvCxnSpPr>
            <a:cxnSpLocks/>
            <a:stCxn id="26" idx="3"/>
          </p:cNvCxnSpPr>
          <p:nvPr/>
        </p:nvCxnSpPr>
        <p:spPr>
          <a:xfrm>
            <a:off x="9005690" y="3939466"/>
            <a:ext cx="716954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22E5F787-9D88-4D1C-851B-F230494E4500}"/>
              </a:ext>
            </a:extLst>
          </p:cNvPr>
          <p:cNvSpPr txBox="1"/>
          <p:nvPr/>
        </p:nvSpPr>
        <p:spPr>
          <a:xfrm>
            <a:off x="3135184" y="5874153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인쇄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8D6D630-0051-457B-9924-6AF5D86A1FFA}"/>
              </a:ext>
            </a:extLst>
          </p:cNvPr>
          <p:cNvSpPr txBox="1"/>
          <p:nvPr/>
        </p:nvSpPr>
        <p:spPr>
          <a:xfrm>
            <a:off x="3135182" y="6242705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   인쇄 </a:t>
            </a:r>
            <a:r>
              <a:rPr lang="en-US" altLang="ko-KR" sz="1100" dirty="0"/>
              <a:t>: </a:t>
            </a:r>
            <a:r>
              <a:rPr lang="ko-KR" altLang="en-US" sz="1100" dirty="0"/>
              <a:t>본 문서를 인쇄합니다</a:t>
            </a:r>
            <a:r>
              <a:rPr lang="en-US" altLang="ko-KR" sz="1100" dirty="0"/>
              <a:t>.</a:t>
            </a:r>
          </a:p>
        </p:txBody>
      </p:sp>
      <p:pic>
        <p:nvPicPr>
          <p:cNvPr id="18" name="그림 17">
            <a:extLst>
              <a:ext uri="{FF2B5EF4-FFF2-40B4-BE49-F238E27FC236}">
                <a16:creationId xmlns:a16="http://schemas.microsoft.com/office/drawing/2014/main" id="{F726C715-0CF4-4431-8975-0E123933F8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2102" y="1347459"/>
            <a:ext cx="287403" cy="287403"/>
          </a:xfrm>
          <a:prstGeom prst="rect">
            <a:avLst/>
          </a:prstGeom>
        </p:spPr>
      </p:pic>
      <p:pic>
        <p:nvPicPr>
          <p:cNvPr id="27" name="그림 26">
            <a:extLst>
              <a:ext uri="{FF2B5EF4-FFF2-40B4-BE49-F238E27FC236}">
                <a16:creationId xmlns:a16="http://schemas.microsoft.com/office/drawing/2014/main" id="{1A1591F3-1C28-4684-AF58-C6C00B1A52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2103" y="6260196"/>
            <a:ext cx="287403" cy="287403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F0F56B19-4D2C-7E24-E4AB-81FFB824AD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18681" y="635188"/>
            <a:ext cx="700881" cy="220502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8A1AA43A-1E54-C6B1-C3B8-430839F2394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92653" y="4324061"/>
            <a:ext cx="4783500" cy="1672381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7B4F80F3-7DA1-408A-EC01-4B8FE128FA5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25918" y="2308652"/>
            <a:ext cx="788955" cy="2262828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3704926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558C0683-4208-532B-1AFF-497163888F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1817138"/>
            <a:ext cx="5156066" cy="102239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4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문서함에서 해당 등록된 문서를 조회 및 수정하거나 사내메일로 해당 문서를 배포할 수 있습니다</a:t>
            </a:r>
            <a:r>
              <a:rPr lang="en-US" altLang="ko-KR" sz="1050" dirty="0"/>
              <a:t>.</a:t>
            </a:r>
            <a:endParaRPr lang="ko-KR" altLang="en-US" sz="105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문서함 조회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500EB5-E849-44BF-96E4-61BCBFE1427B}"/>
              </a:ext>
            </a:extLst>
          </p:cNvPr>
          <p:cNvSpPr txBox="1"/>
          <p:nvPr/>
        </p:nvSpPr>
        <p:spPr>
          <a:xfrm>
            <a:off x="3135184" y="3249917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할일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17724B-38B6-4D1C-B969-0C6DB4326D17}"/>
              </a:ext>
            </a:extLst>
          </p:cNvPr>
          <p:cNvSpPr txBox="1"/>
          <p:nvPr/>
        </p:nvSpPr>
        <p:spPr>
          <a:xfrm>
            <a:off x="3135182" y="3618469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문서를 </a:t>
            </a:r>
            <a:r>
              <a:rPr lang="ko-KR" altLang="en-US" sz="1100" dirty="0" err="1"/>
              <a:t>할일으로</a:t>
            </a:r>
            <a:r>
              <a:rPr lang="ko-KR" altLang="en-US" sz="1100" dirty="0"/>
              <a:t> 스크랩하는 기능입니다</a:t>
            </a:r>
            <a:r>
              <a:rPr lang="en-US" altLang="ko-KR" sz="1100" dirty="0"/>
              <a:t>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8DFDF88-1A6D-4D86-BE53-C5E8A2B4E2BB}"/>
              </a:ext>
            </a:extLst>
          </p:cNvPr>
          <p:cNvSpPr txBox="1"/>
          <p:nvPr/>
        </p:nvSpPr>
        <p:spPr>
          <a:xfrm>
            <a:off x="3135184" y="1000460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알림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2428D8-C2AE-4BCC-BB15-2B9C717485FB}"/>
              </a:ext>
            </a:extLst>
          </p:cNvPr>
          <p:cNvSpPr txBox="1"/>
          <p:nvPr/>
        </p:nvSpPr>
        <p:spPr>
          <a:xfrm>
            <a:off x="3135182" y="1369012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문서를 </a:t>
            </a:r>
            <a:r>
              <a:rPr lang="ko-KR" altLang="en-US" sz="1100" dirty="0" err="1"/>
              <a:t>업무알림으로</a:t>
            </a:r>
            <a:r>
              <a:rPr lang="ko-KR" altLang="en-US" sz="1100" dirty="0"/>
              <a:t> 스크랩하는 기능입니다</a:t>
            </a:r>
            <a:r>
              <a:rPr lang="en-US" altLang="ko-KR" sz="1100" dirty="0"/>
              <a:t>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A42A2D3-6487-4961-B387-63F45B9AD15E}"/>
              </a:ext>
            </a:extLst>
          </p:cNvPr>
          <p:cNvSpPr txBox="1"/>
          <p:nvPr/>
        </p:nvSpPr>
        <p:spPr>
          <a:xfrm>
            <a:off x="3135184" y="18411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스크랩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CEEEFF5-3944-4166-AF0B-683DC5F6EC4A}"/>
              </a:ext>
            </a:extLst>
          </p:cNvPr>
          <p:cNvSpPr txBox="1"/>
          <p:nvPr/>
        </p:nvSpPr>
        <p:spPr>
          <a:xfrm>
            <a:off x="3135182" y="55266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   스크랩 </a:t>
            </a:r>
            <a:r>
              <a:rPr lang="en-US" altLang="ko-KR" sz="1100" dirty="0"/>
              <a:t>: </a:t>
            </a:r>
            <a:r>
              <a:rPr lang="ko-KR" altLang="en-US" sz="1100" dirty="0"/>
              <a:t>본 문서를 다른 메뉴에 스크랩</a:t>
            </a:r>
            <a:r>
              <a:rPr lang="en-US" altLang="ko-KR" sz="1100" dirty="0"/>
              <a:t>(</a:t>
            </a:r>
            <a:r>
              <a:rPr lang="ko-KR" altLang="en-US" sz="1100" dirty="0"/>
              <a:t>복사</a:t>
            </a:r>
            <a:r>
              <a:rPr lang="en-US" altLang="ko-KR" sz="1100" dirty="0"/>
              <a:t>, </a:t>
            </a:r>
            <a:r>
              <a:rPr lang="ko-KR" altLang="en-US" sz="1100" dirty="0"/>
              <a:t>배포</a:t>
            </a:r>
            <a:r>
              <a:rPr lang="en-US" altLang="ko-KR" sz="1100" dirty="0"/>
              <a:t>)</a:t>
            </a:r>
            <a:r>
              <a:rPr lang="ko-KR" altLang="en-US" sz="1100" dirty="0"/>
              <a:t>하는 기능입니다</a:t>
            </a:r>
            <a:r>
              <a:rPr lang="en-US" altLang="ko-KR" sz="1100" dirty="0"/>
              <a:t>.</a:t>
            </a:r>
          </a:p>
        </p:txBody>
      </p:sp>
      <p:pic>
        <p:nvPicPr>
          <p:cNvPr id="28" name="그림 27">
            <a:extLst>
              <a:ext uri="{FF2B5EF4-FFF2-40B4-BE49-F238E27FC236}">
                <a16:creationId xmlns:a16="http://schemas.microsoft.com/office/drawing/2014/main" id="{4E5B87C9-C096-470F-A94E-1413287906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2101" y="570848"/>
            <a:ext cx="287403" cy="287403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65F432E9-37C4-98A2-344A-7ADED7C303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5179" y="4076700"/>
            <a:ext cx="5156066" cy="2445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55204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10193</TotalTime>
  <Words>808</Words>
  <Application>Microsoft Office PowerPoint</Application>
  <PresentationFormat>와이드스크린</PresentationFormat>
  <Paragraphs>119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4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유정 김</cp:lastModifiedBy>
  <cp:revision>561</cp:revision>
  <dcterms:created xsi:type="dcterms:W3CDTF">2021-01-26T03:26:19Z</dcterms:created>
  <dcterms:modified xsi:type="dcterms:W3CDTF">2024-09-11T07:01:35Z</dcterms:modified>
</cp:coreProperties>
</file>