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409" r:id="rId4"/>
    <p:sldId id="410" r:id="rId5"/>
    <p:sldId id="394" r:id="rId6"/>
    <p:sldId id="407" r:id="rId7"/>
    <p:sldId id="403" r:id="rId8"/>
    <p:sldId id="404" r:id="rId9"/>
    <p:sldId id="405" r:id="rId10"/>
    <p:sldId id="408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6000" autoAdjust="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sv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sv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  <a:endParaRPr lang="en-US" altLang="ko-KR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_App]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E626661E-08F7-D862-9FD9-558BB043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8961" y="1449329"/>
            <a:ext cx="2204750" cy="445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사내에서 진행되는 프로젝트를 조회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 등 진행상태를 설정하며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상황을 한눈에 조회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개설한 프로젝트는 초대장으로 가입 가능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476272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844824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전자결재와 연동되어 자동 연차관리 가능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출퇴근 현황을 한눈에 조회 가능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휴가현황 제공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</a:t>
            </a: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BCD61489-541F-4DDD-D775-D83983F6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504" y="1449329"/>
            <a:ext cx="2204750" cy="445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4BEF4C1-3B67-31A8-0188-4F99FAF76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210" y="1563764"/>
            <a:ext cx="1945866" cy="4213603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507978CF-C3C6-9C11-A2A7-B684B4612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4504" y="1448712"/>
            <a:ext cx="2204750" cy="445389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6A00F43-4D3E-2C2D-7F1B-4CC2BDED7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7157" y="1563764"/>
            <a:ext cx="1943598" cy="421360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F93AE53-89C6-1AA5-7D3A-E59E67828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961" y="1448712"/>
            <a:ext cx="2204750" cy="445389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EAFBF1CC-61F1-472C-E1D2-C01FACC7DA67}"/>
              </a:ext>
            </a:extLst>
          </p:cNvPr>
          <p:cNvGrpSpPr/>
          <p:nvPr/>
        </p:nvGrpSpPr>
        <p:grpSpPr>
          <a:xfrm>
            <a:off x="9737588" y="3144268"/>
            <a:ext cx="1318418" cy="1103978"/>
            <a:chOff x="9737588" y="3144268"/>
            <a:chExt cx="1318418" cy="1103978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CC4D2D8-74D9-9017-FEFD-58D263237B62}"/>
                </a:ext>
              </a:extLst>
            </p:cNvPr>
            <p:cNvSpPr/>
            <p:nvPr/>
          </p:nvSpPr>
          <p:spPr>
            <a:xfrm>
              <a:off x="10559789" y="3595073"/>
              <a:ext cx="258816" cy="172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4486061-5FFC-C7FB-080C-98B3011D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9712" t="48209" r="43947" b="46746"/>
            <a:stretch/>
          </p:blipFill>
          <p:spPr>
            <a:xfrm>
              <a:off x="9737588" y="3595169"/>
              <a:ext cx="511968" cy="212546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C406587-AA77-4904-1D5A-38C6466D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9712" t="48209" r="57580" b="46746"/>
            <a:stretch/>
          </p:blipFill>
          <p:spPr>
            <a:xfrm>
              <a:off x="9737588" y="4035700"/>
              <a:ext cx="246993" cy="21254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94ED7A5-AA49-294B-FCC9-77C164A56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3284" t="37449" r="45592" b="57043"/>
            <a:stretch/>
          </p:blipFill>
          <p:spPr>
            <a:xfrm>
              <a:off x="10807297" y="3144268"/>
              <a:ext cx="216218" cy="232072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179A9514-4B91-D78B-0E40-2C0702B56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9712" t="48209" r="43947" b="46746"/>
            <a:stretch/>
          </p:blipFill>
          <p:spPr>
            <a:xfrm>
              <a:off x="10544038" y="3595169"/>
              <a:ext cx="511968" cy="212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3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5447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로그인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HOME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환경설정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기능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래픽 21">
            <a:extLst>
              <a:ext uri="{FF2B5EF4-FFF2-40B4-BE49-F238E27FC236}">
                <a16:creationId xmlns:a16="http://schemas.microsoft.com/office/drawing/2014/main" id="{3AE5B398-34EE-EA8A-C3A5-A5B9F3A8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065" y="2604790"/>
            <a:ext cx="1361641" cy="2750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모바일 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+mj-lt"/>
              </a:rPr>
              <a:t>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THE GWARE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는 언제 어디서나 빠르고 신속하게 업무공유 및 의사결정이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Android, iPhone 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앱스토어에서 ‘</a:t>
            </a:r>
            <a:r>
              <a:rPr lang="en-US" altLang="ko-KR" sz="1100" b="0" i="0" dirty="0" err="1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Gware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’ 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전용 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App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을 제공합니다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활용되는 모든 기능과 동일한 업무 환경을 제공합니다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같은 구성으로 손쉽게 사용할 수 있습니다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04F03B16-0159-466D-A3EA-40B2E6331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1640" y="2811248"/>
            <a:ext cx="3042522" cy="2540358"/>
          </a:xfrm>
          <a:prstGeom prst="rect">
            <a:avLst/>
          </a:prstGeom>
        </p:spPr>
      </p:pic>
      <p:sp>
        <p:nvSpPr>
          <p:cNvPr id="31" name="사각형: 둥근 모서리 48">
            <a:extLst>
              <a:ext uri="{FF2B5EF4-FFF2-40B4-BE49-F238E27FC236}">
                <a16:creationId xmlns:a16="http://schemas.microsoft.com/office/drawing/2014/main" id="{0AC2EB3B-DB54-42D2-BAC8-9582A84ABC0B}"/>
              </a:ext>
            </a:extLst>
          </p:cNvPr>
          <p:cNvSpPr/>
          <p:nvPr/>
        </p:nvSpPr>
        <p:spPr>
          <a:xfrm>
            <a:off x="4220670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Mac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545B8A2D-1474-41A5-B347-53C4327D95C9}"/>
              </a:ext>
            </a:extLst>
          </p:cNvPr>
          <p:cNvSpPr/>
          <p:nvPr/>
        </p:nvSpPr>
        <p:spPr>
          <a:xfrm>
            <a:off x="10708136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</a:t>
            </a:r>
          </a:p>
        </p:txBody>
      </p:sp>
      <p:sp>
        <p:nvSpPr>
          <p:cNvPr id="39" name="사각형: 둥근 모서리 48">
            <a:extLst>
              <a:ext uri="{FF2B5EF4-FFF2-40B4-BE49-F238E27FC236}">
                <a16:creationId xmlns:a16="http://schemas.microsoft.com/office/drawing/2014/main" id="{54EA6A09-AC1B-4868-9830-2B1C9B0C61F5}"/>
              </a:ext>
            </a:extLst>
          </p:cNvPr>
          <p:cNvSpPr/>
          <p:nvPr/>
        </p:nvSpPr>
        <p:spPr>
          <a:xfrm>
            <a:off x="9103895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CE054525-ADE5-4DC6-AF25-045257A64295}"/>
              </a:ext>
            </a:extLst>
          </p:cNvPr>
          <p:cNvSpPr/>
          <p:nvPr/>
        </p:nvSpPr>
        <p:spPr>
          <a:xfrm>
            <a:off x="7004342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BBC30EE-0D75-47EE-A469-0B688DEB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570" y="2908663"/>
            <a:ext cx="2807712" cy="1613688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B30AFAC2-B0CD-431C-B764-491B731C2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8896" y="2225850"/>
            <a:ext cx="4075354" cy="31257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C0DD74-CC86-43B5-BDC1-B9C0B6BD8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155" y="2367035"/>
            <a:ext cx="3816440" cy="228620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961F33C-D9CE-4377-932E-46E86520CC45}"/>
              </a:ext>
            </a:extLst>
          </p:cNvPr>
          <p:cNvSpPr/>
          <p:nvPr/>
        </p:nvSpPr>
        <p:spPr>
          <a:xfrm>
            <a:off x="4945856" y="2945606"/>
            <a:ext cx="190500" cy="5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EC6B058-13E4-40A6-94A3-9EBEF892697C}"/>
              </a:ext>
            </a:extLst>
          </p:cNvPr>
          <p:cNvSpPr/>
          <p:nvPr/>
        </p:nvSpPr>
        <p:spPr>
          <a:xfrm>
            <a:off x="4757736" y="2945606"/>
            <a:ext cx="10953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70BDC9ED-744B-4F86-A43C-E93F97864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2523" y="2601269"/>
            <a:ext cx="1329501" cy="277806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2EE4E46-DD99-4AB5-B24A-6847083DF7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781" y="2673703"/>
            <a:ext cx="1226943" cy="265770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264AB49-B1B2-48E1-8D0A-8570AC04AC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8931" y="2678483"/>
            <a:ext cx="1225468" cy="244072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8B1AD10-FADE-4F1F-8B1F-95376D973D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4067"/>
          <a:stretch/>
        </p:blipFill>
        <p:spPr>
          <a:xfrm>
            <a:off x="10565755" y="2778695"/>
            <a:ext cx="1232143" cy="2380234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E0A22AB3-032E-4857-81DE-CF11CF4EDC4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b="2333"/>
          <a:stretch/>
        </p:blipFill>
        <p:spPr>
          <a:xfrm>
            <a:off x="10571312" y="2771842"/>
            <a:ext cx="1223019" cy="2214000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3052FF74-F060-8581-6C4B-8800EEA0B84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4130"/>
          <a:stretch/>
        </p:blipFill>
        <p:spPr>
          <a:xfrm>
            <a:off x="10570163" y="2790892"/>
            <a:ext cx="1222972" cy="2353317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6053739F-1455-79F0-6F7B-E5E9FCA9CC93}"/>
              </a:ext>
            </a:extLst>
          </p:cNvPr>
          <p:cNvGrpSpPr/>
          <p:nvPr/>
        </p:nvGrpSpPr>
        <p:grpSpPr>
          <a:xfrm>
            <a:off x="10512523" y="2557797"/>
            <a:ext cx="1341643" cy="2876425"/>
            <a:chOff x="10512523" y="2557797"/>
            <a:chExt cx="1341643" cy="2876425"/>
          </a:xfrm>
        </p:grpSpPr>
        <p:pic>
          <p:nvPicPr>
            <p:cNvPr id="60" name="그래픽 59">
              <a:extLst>
                <a:ext uri="{FF2B5EF4-FFF2-40B4-BE49-F238E27FC236}">
                  <a16:creationId xmlns:a16="http://schemas.microsoft.com/office/drawing/2014/main" id="{3C4103FA-AF2D-4DA6-9D1D-BAFF5D9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12523" y="2594574"/>
              <a:ext cx="1341643" cy="2782665"/>
            </a:xfrm>
            <a:prstGeom prst="rect">
              <a:avLst/>
            </a:prstGeom>
          </p:spPr>
        </p:pic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F9917C2D-3FE5-4056-84E7-A7C61638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536145" y="2557797"/>
              <a:ext cx="115476" cy="2876425"/>
            </a:xfrm>
            <a:prstGeom prst="rect">
              <a:avLst/>
            </a:prstGeom>
          </p:spPr>
        </p:pic>
        <p:pic>
          <p:nvPicPr>
            <p:cNvPr id="62" name="그래픽 61">
              <a:extLst>
                <a:ext uri="{FF2B5EF4-FFF2-40B4-BE49-F238E27FC236}">
                  <a16:creationId xmlns:a16="http://schemas.microsoft.com/office/drawing/2014/main" id="{1823B7B5-9157-4D8B-B326-ADEED957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11714454" y="2557797"/>
              <a:ext cx="115476" cy="2876425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8DD8281-8500-00C9-D0B0-1B2A2A7801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88425" y="2672241"/>
            <a:ext cx="1206180" cy="26118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D037E9-F8BB-DD23-C0FC-B211ADE212D7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7788" b="3481"/>
          <a:stretch/>
        </p:blipFill>
        <p:spPr>
          <a:xfrm>
            <a:off x="10572300" y="2815183"/>
            <a:ext cx="1219206" cy="23426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1A1748A-2F40-1CDC-F042-892FBD8FA6F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92744" y="2678483"/>
            <a:ext cx="1201895" cy="260563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8CAFEDEE-A8FD-2C4A-E3E0-C183FA1637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05065" y="2604409"/>
            <a:ext cx="1361641" cy="27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9608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화면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로그인 화면을 나타냅니다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로그인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Domain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접속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등록된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Password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설정된 비밀번호를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Auto Login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 자동로그인의 여부를 선택합니다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 : SSL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인증서가 등록된 경우 체크합니다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7076446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화면</a:t>
            </a:r>
          </a:p>
        </p:txBody>
      </p:sp>
      <p:sp>
        <p:nvSpPr>
          <p:cNvPr id="46" name="사각형: 둥근 모서리 48">
            <a:extLst>
              <a:ext uri="{FF2B5EF4-FFF2-40B4-BE49-F238E27FC236}">
                <a16:creationId xmlns:a16="http://schemas.microsoft.com/office/drawing/2014/main" id="{E667B89A-1630-4C92-A3D7-C8F52575EF21}"/>
              </a:ext>
            </a:extLst>
          </p:cNvPr>
          <p:cNvSpPr/>
          <p:nvPr/>
        </p:nvSpPr>
        <p:spPr>
          <a:xfrm>
            <a:off x="9739746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중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90519F0-A3A6-572A-34E3-21D279954397}"/>
              </a:ext>
            </a:extLst>
          </p:cNvPr>
          <p:cNvGrpSpPr/>
          <p:nvPr/>
        </p:nvGrpSpPr>
        <p:grpSpPr>
          <a:xfrm>
            <a:off x="6614204" y="1651627"/>
            <a:ext cx="2077992" cy="4180841"/>
            <a:chOff x="4147784" y="1651627"/>
            <a:chExt cx="2077992" cy="4180841"/>
          </a:xfrm>
        </p:grpSpPr>
        <p:pic>
          <p:nvPicPr>
            <p:cNvPr id="3" name="그래픽 2">
              <a:extLst>
                <a:ext uri="{FF2B5EF4-FFF2-40B4-BE49-F238E27FC236}">
                  <a16:creationId xmlns:a16="http://schemas.microsoft.com/office/drawing/2014/main" id="{B8BDF0B7-C28A-4A7C-0186-1A42D0C7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7784" y="1652206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D15EB9C-C3F0-49A9-B515-7BA1A8385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75" y="1757681"/>
              <a:ext cx="1831903" cy="3964698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02BED917-51D7-53A2-197F-1520539F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6476" y="1651627"/>
              <a:ext cx="2069300" cy="4180264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E7EDEDC-95F9-17E0-B286-89505EBF99B6}"/>
              </a:ext>
            </a:extLst>
          </p:cNvPr>
          <p:cNvGrpSpPr/>
          <p:nvPr/>
        </p:nvGrpSpPr>
        <p:grpSpPr>
          <a:xfrm>
            <a:off x="9298142" y="1651627"/>
            <a:ext cx="2075819" cy="4180841"/>
            <a:chOff x="10925839" y="1651627"/>
            <a:chExt cx="2075819" cy="4180841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117D149C-6B26-64BD-A668-C5154E10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5839" y="1652206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E6475C1-7522-4028-9E8B-80A11448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538" y="1757681"/>
              <a:ext cx="1831902" cy="3964698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844CD7C2-0CA7-42FB-3D64-D3240E344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32358" y="1651627"/>
              <a:ext cx="2069300" cy="4180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6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래픽 49">
            <a:extLst>
              <a:ext uri="{FF2B5EF4-FFF2-40B4-BE49-F238E27FC236}">
                <a16:creationId xmlns:a16="http://schemas.microsoft.com/office/drawing/2014/main" id="{0768D2BB-428F-B774-B63B-1AD4DFA48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4141" y="1800045"/>
            <a:ext cx="2069300" cy="4180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5845F4E8-4116-75B5-07C3-9F261EE4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2734" y="1800045"/>
            <a:ext cx="2069300" cy="4180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HOME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안드로이드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아이폰 모두 사용가능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HOME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알림판 등록된 내용이 모바일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화면에서 확인 가능합니다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할 일을 한눈에 확인 가능합니다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 일 및 협업으로 선택하여 확인 가능합니다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선택 시 새 창으로 조회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업무가 온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ICON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제공합니다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2A26763-96D2-5E2F-9887-7304D286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720" y="1910750"/>
            <a:ext cx="1827686" cy="395769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31" name="사각형: 둥근 모서리 48">
            <a:extLst>
              <a:ext uri="{FF2B5EF4-FFF2-40B4-BE49-F238E27FC236}">
                <a16:creationId xmlns:a16="http://schemas.microsoft.com/office/drawing/2014/main" id="{EE6C05B7-F83D-7E95-EE3B-C31C0B4123C1}"/>
              </a:ext>
            </a:extLst>
          </p:cNvPr>
          <p:cNvSpPr/>
          <p:nvPr/>
        </p:nvSpPr>
        <p:spPr>
          <a:xfrm>
            <a:off x="6428358" y="6138969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 (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48">
            <a:extLst>
              <a:ext uri="{FF2B5EF4-FFF2-40B4-BE49-F238E27FC236}">
                <a16:creationId xmlns:a16="http://schemas.microsoft.com/office/drawing/2014/main" id="{7EF7D101-824C-463D-F9B7-4E0D3D87F80D}"/>
              </a:ext>
            </a:extLst>
          </p:cNvPr>
          <p:cNvSpPr/>
          <p:nvPr/>
        </p:nvSpPr>
        <p:spPr>
          <a:xfrm>
            <a:off x="3844974" y="6138969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 (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일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사각형: 둥근 모서리 48">
            <a:extLst>
              <a:ext uri="{FF2B5EF4-FFF2-40B4-BE49-F238E27FC236}">
                <a16:creationId xmlns:a16="http://schemas.microsoft.com/office/drawing/2014/main" id="{DAB988BB-6C86-59C7-D582-2719DEE700F1}"/>
              </a:ext>
            </a:extLst>
          </p:cNvPr>
          <p:cNvSpPr/>
          <p:nvPr/>
        </p:nvSpPr>
        <p:spPr>
          <a:xfrm>
            <a:off x="9945257" y="6147928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E1138A-3457-13B9-16FF-375929D45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98" y="1920689"/>
            <a:ext cx="1820972" cy="39477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C4FC4C4-57BA-889C-8F78-262C8937B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304" y="1910750"/>
            <a:ext cx="1820973" cy="3947759"/>
          </a:xfrm>
          <a:prstGeom prst="rect">
            <a:avLst/>
          </a:prstGeom>
        </p:spPr>
      </p:pic>
      <p:pic>
        <p:nvPicPr>
          <p:cNvPr id="46" name="그래픽 45">
            <a:extLst>
              <a:ext uri="{FF2B5EF4-FFF2-40B4-BE49-F238E27FC236}">
                <a16:creationId xmlns:a16="http://schemas.microsoft.com/office/drawing/2014/main" id="{2985B540-AAC3-44D1-6685-49C243CF7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2734" y="1799466"/>
            <a:ext cx="2069300" cy="4180264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6316E772-B81E-D74A-96B8-270B8E47997D}"/>
              </a:ext>
            </a:extLst>
          </p:cNvPr>
          <p:cNvSpPr/>
          <p:nvPr/>
        </p:nvSpPr>
        <p:spPr>
          <a:xfrm>
            <a:off x="3516572" y="4427220"/>
            <a:ext cx="1817795" cy="10134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42A29BB-2DF6-FFB9-AE97-4FA0B2EEEBFC}"/>
              </a:ext>
            </a:extLst>
          </p:cNvPr>
          <p:cNvSpPr/>
          <p:nvPr/>
        </p:nvSpPr>
        <p:spPr>
          <a:xfrm>
            <a:off x="3516572" y="3245163"/>
            <a:ext cx="1817795" cy="26887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3" name="그래픽 52">
            <a:extLst>
              <a:ext uri="{FF2B5EF4-FFF2-40B4-BE49-F238E27FC236}">
                <a16:creationId xmlns:a16="http://schemas.microsoft.com/office/drawing/2014/main" id="{44C24500-0FED-1995-FD8A-DEE9382E4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4141" y="1799466"/>
            <a:ext cx="2069300" cy="4180264"/>
          </a:xfrm>
          <a:prstGeom prst="rect">
            <a:avLst/>
          </a:prstGeom>
        </p:spPr>
      </p:pic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64DB128-FE9D-41EC-A3BA-5AEA1F9C59B8}"/>
              </a:ext>
            </a:extLst>
          </p:cNvPr>
          <p:cNvCxnSpPr>
            <a:cxnSpLocks/>
          </p:cNvCxnSpPr>
          <p:nvPr/>
        </p:nvCxnSpPr>
        <p:spPr>
          <a:xfrm>
            <a:off x="7938497" y="5573711"/>
            <a:ext cx="1572216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4B63A892-05A9-2D11-264E-7BD7AE5FEEB2}"/>
              </a:ext>
            </a:extLst>
          </p:cNvPr>
          <p:cNvCxnSpPr>
            <a:cxnSpLocks/>
          </p:cNvCxnSpPr>
          <p:nvPr/>
        </p:nvCxnSpPr>
        <p:spPr>
          <a:xfrm>
            <a:off x="5273085" y="4536247"/>
            <a:ext cx="837238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6CF3BF77-C4F0-488F-E2FD-B2FF81AD4D0C}"/>
              </a:ext>
            </a:extLst>
          </p:cNvPr>
          <p:cNvSpPr/>
          <p:nvPr/>
        </p:nvSpPr>
        <p:spPr>
          <a:xfrm>
            <a:off x="7670006" y="5441156"/>
            <a:ext cx="259272" cy="2452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">
            <a:extLst>
              <a:ext uri="{FF2B5EF4-FFF2-40B4-BE49-F238E27FC236}">
                <a16:creationId xmlns:a16="http://schemas.microsoft.com/office/drawing/2014/main" id="{45B4755C-49A5-7AFB-C276-6DA33C92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0250" y="1800045"/>
            <a:ext cx="2069300" cy="4180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54758B8F-A135-0E69-ACF8-05772E45383D}"/>
              </a:ext>
            </a:extLst>
          </p:cNvPr>
          <p:cNvGrpSpPr/>
          <p:nvPr/>
        </p:nvGrpSpPr>
        <p:grpSpPr>
          <a:xfrm>
            <a:off x="5477242" y="1881074"/>
            <a:ext cx="2006276" cy="4052944"/>
            <a:chOff x="5477242" y="1881074"/>
            <a:chExt cx="2006276" cy="4052944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6BC32EA5-7B93-DE50-D138-BF15BA89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77242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B435EDE1-11DC-4447-81B1-9A7ACB70E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237" y="1972696"/>
              <a:ext cx="1776543" cy="3844883"/>
            </a:xfrm>
            <a:prstGeom prst="rect">
              <a:avLst/>
            </a:prstGeom>
          </p:spPr>
        </p:pic>
      </p:grpSp>
      <p:pic>
        <p:nvPicPr>
          <p:cNvPr id="15" name="그래픽 14">
            <a:extLst>
              <a:ext uri="{FF2B5EF4-FFF2-40B4-BE49-F238E27FC236}">
                <a16:creationId xmlns:a16="http://schemas.microsoft.com/office/drawing/2014/main" id="{061BDFC2-5AA1-C8EE-F73B-CBF213AAA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242" y="1880513"/>
            <a:ext cx="2006276" cy="4052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환경설정에서는 알림 설정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암호설정 로그아웃 등이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자신 들어온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확인할 수 있습니다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 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업무에 대한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여부를 설정합니다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메뉴의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알림설정에서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선택된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암호변경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기기의 인증 암호를 변경합니다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앱에 로그인 된 계정을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5907122" y="61468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B76A09B8-4C50-49F0-9B03-5E720EA9B530}"/>
              </a:ext>
            </a:extLst>
          </p:cNvPr>
          <p:cNvSpPr/>
          <p:nvPr/>
        </p:nvSpPr>
        <p:spPr>
          <a:xfrm>
            <a:off x="8261987" y="61468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암호변경</a:t>
            </a:r>
          </a:p>
        </p:txBody>
      </p:sp>
      <p:sp>
        <p:nvSpPr>
          <p:cNvPr id="32" name="사각형: 둥근 모서리 48">
            <a:extLst>
              <a:ext uri="{FF2B5EF4-FFF2-40B4-BE49-F238E27FC236}">
                <a16:creationId xmlns:a16="http://schemas.microsoft.com/office/drawing/2014/main" id="{AFDCAF94-5665-4D3A-A0EB-0118302A5094}"/>
              </a:ext>
            </a:extLst>
          </p:cNvPr>
          <p:cNvSpPr/>
          <p:nvPr/>
        </p:nvSpPr>
        <p:spPr>
          <a:xfrm>
            <a:off x="10413304" y="61468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4B1790DF-82C6-45B2-879B-A8E5EC1E7D01}"/>
              </a:ext>
            </a:extLst>
          </p:cNvPr>
          <p:cNvSpPr/>
          <p:nvPr/>
        </p:nvSpPr>
        <p:spPr>
          <a:xfrm>
            <a:off x="3550374" y="61468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4E45286-E4EC-2A6F-D570-F7E96EDF4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882" y="1914340"/>
            <a:ext cx="1828725" cy="395994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3098397-8FBE-CD5E-3EEE-D9BEFE25A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4291" y="1914340"/>
            <a:ext cx="1828725" cy="395994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0E98B1E1-18E2-E3B2-E4CE-D647E037B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858" y="1800045"/>
            <a:ext cx="2069300" cy="4180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D9D6AA3-A0DB-CE91-E989-C047C2B59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644" y="1914340"/>
            <a:ext cx="1828725" cy="3959946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2FF9FC55-022D-009A-7ECD-0F5E1D28B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6858" y="1799466"/>
            <a:ext cx="2069300" cy="4180264"/>
          </a:xfrm>
          <a:prstGeom prst="rect">
            <a:avLst/>
          </a:prstGeom>
        </p:spPr>
      </p:pic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64DB128-FE9D-41EC-A3BA-5AEA1F9C59B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884897" y="3861520"/>
            <a:ext cx="1904648" cy="2773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7B628BC-93E0-41D1-B396-434CDD7F5A44}"/>
              </a:ext>
            </a:extLst>
          </p:cNvPr>
          <p:cNvSpPr/>
          <p:nvPr/>
        </p:nvSpPr>
        <p:spPr>
          <a:xfrm>
            <a:off x="5572772" y="3746003"/>
            <a:ext cx="312125" cy="2310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3F94FD4-1AB8-4D5B-A823-B9C394FF18D1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5884897" y="4399962"/>
            <a:ext cx="4030628" cy="1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477455C-A059-4F94-9237-4804B7DC2507}"/>
              </a:ext>
            </a:extLst>
          </p:cNvPr>
          <p:cNvSpPr/>
          <p:nvPr/>
        </p:nvSpPr>
        <p:spPr>
          <a:xfrm>
            <a:off x="5572772" y="4284446"/>
            <a:ext cx="312125" cy="2310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1F07DE8-76BF-7F57-4E84-87D98C2DC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667" y="1914340"/>
            <a:ext cx="1826595" cy="3959946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5C27C4B0-2549-B177-B54D-76254A9AE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0250" y="1799466"/>
            <a:ext cx="2069300" cy="4180264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6DF06778-2006-446B-AEB0-537C4107E2B8}"/>
              </a:ext>
            </a:extLst>
          </p:cNvPr>
          <p:cNvSpPr/>
          <p:nvPr/>
        </p:nvSpPr>
        <p:spPr>
          <a:xfrm>
            <a:off x="3989875" y="2247526"/>
            <a:ext cx="163025" cy="1591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B40380E-01A3-4750-AA85-669499B654C7}"/>
              </a:ext>
            </a:extLst>
          </p:cNvPr>
          <p:cNvCxnSpPr>
            <a:cxnSpLocks/>
          </p:cNvCxnSpPr>
          <p:nvPr/>
        </p:nvCxnSpPr>
        <p:spPr>
          <a:xfrm>
            <a:off x="4152900" y="2247526"/>
            <a:ext cx="1238250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0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래픽 18">
            <a:extLst>
              <a:ext uri="{FF2B5EF4-FFF2-40B4-BE49-F238E27FC236}">
                <a16:creationId xmlns:a16="http://schemas.microsoft.com/office/drawing/2014/main" id="{9E56FED3-8EE0-C439-65FC-8EB34AA2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1431" y="1490641"/>
            <a:ext cx="2184300" cy="4412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B8FA7E4B-EE04-AED5-4D5C-DB24BF010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8823" y="1490641"/>
            <a:ext cx="2184300" cy="4412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B7C8AF39-9626-A28E-3985-77C3B6685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5100" y="1490641"/>
            <a:ext cx="2184300" cy="4412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HOME </a:t>
            </a:r>
            <a:r>
              <a:rPr lang="ko-KR" altLang="en-US" sz="1050" dirty="0"/>
              <a:t>화면에서 상단메뉴</a:t>
            </a:r>
            <a:r>
              <a:rPr lang="en-US" altLang="ko-KR" sz="1050" dirty="0"/>
              <a:t>, </a:t>
            </a:r>
            <a:r>
              <a:rPr lang="ko-KR" altLang="en-US" sz="1050" dirty="0"/>
              <a:t>하단메뉴 두가지가 제공됩니다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기능을 선택할 수 있게 제공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 및 업무기능이 제공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사각형: 둥근 모서리 48">
            <a:extLst>
              <a:ext uri="{FF2B5EF4-FFF2-40B4-BE49-F238E27FC236}">
                <a16:creationId xmlns:a16="http://schemas.microsoft.com/office/drawing/2014/main" id="{AED2DAA3-0C76-477A-8432-D999EEBB0269}"/>
              </a:ext>
            </a:extLst>
          </p:cNvPr>
          <p:cNvSpPr/>
          <p:nvPr/>
        </p:nvSpPr>
        <p:spPr>
          <a:xfrm>
            <a:off x="4200149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사각형: 둥근 모서리 48">
            <a:extLst>
              <a:ext uri="{FF2B5EF4-FFF2-40B4-BE49-F238E27FC236}">
                <a16:creationId xmlns:a16="http://schemas.microsoft.com/office/drawing/2014/main" id="{486DB5D8-416D-4A5B-B392-84D5DE2F08AF}"/>
              </a:ext>
            </a:extLst>
          </p:cNvPr>
          <p:cNvSpPr/>
          <p:nvPr/>
        </p:nvSpPr>
        <p:spPr>
          <a:xfrm>
            <a:off x="7059582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</a:t>
            </a:r>
          </a:p>
        </p:txBody>
      </p:sp>
      <p:sp>
        <p:nvSpPr>
          <p:cNvPr id="77" name="사각형: 둥근 모서리 48">
            <a:extLst>
              <a:ext uri="{FF2B5EF4-FFF2-40B4-BE49-F238E27FC236}">
                <a16:creationId xmlns:a16="http://schemas.microsoft.com/office/drawing/2014/main" id="{0E57C829-AF36-4ADE-9C48-7D7065906AF4}"/>
              </a:ext>
            </a:extLst>
          </p:cNvPr>
          <p:cNvSpPr/>
          <p:nvPr/>
        </p:nvSpPr>
        <p:spPr>
          <a:xfrm>
            <a:off x="9594916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8DD254-ED19-07FE-1850-F8EC730F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17" y="1609512"/>
            <a:ext cx="1929065" cy="418209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9EF6E225-314E-68B4-FF19-6E6EDBD4A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5100" y="1490030"/>
            <a:ext cx="2184300" cy="4412579"/>
          </a:xfrm>
          <a:prstGeom prst="rect">
            <a:avLst/>
          </a:prstGeom>
        </p:spPr>
      </p:pic>
      <p:sp>
        <p:nvSpPr>
          <p:cNvPr id="80" name="직사각형 79">
            <a:extLst>
              <a:ext uri="{FF2B5EF4-FFF2-40B4-BE49-F238E27FC236}">
                <a16:creationId xmlns:a16="http://schemas.microsoft.com/office/drawing/2014/main" id="{C119ED97-3F20-4F1B-BF3E-855D994E426C}"/>
              </a:ext>
            </a:extLst>
          </p:cNvPr>
          <p:cNvSpPr/>
          <p:nvPr/>
        </p:nvSpPr>
        <p:spPr>
          <a:xfrm>
            <a:off x="3835655" y="5349980"/>
            <a:ext cx="250570" cy="2650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68A4CBA-888C-42B1-88B1-5A549E62B5D3}"/>
              </a:ext>
            </a:extLst>
          </p:cNvPr>
          <p:cNvSpPr/>
          <p:nvPr/>
        </p:nvSpPr>
        <p:spPr>
          <a:xfrm>
            <a:off x="3833814" y="1921670"/>
            <a:ext cx="169706" cy="1722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03547138-44A4-49E2-902D-BAF329AC114C}"/>
              </a:ext>
            </a:extLst>
          </p:cNvPr>
          <p:cNvCxnSpPr>
            <a:cxnSpLocks/>
          </p:cNvCxnSpPr>
          <p:nvPr/>
        </p:nvCxnSpPr>
        <p:spPr>
          <a:xfrm>
            <a:off x="4006690" y="1919149"/>
            <a:ext cx="239310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72D640BE-B270-FF57-77DD-437D29A33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440" y="1609512"/>
            <a:ext cx="1929065" cy="4182096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35A07D5B-5323-5D16-ED97-2AEEF2BE8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8823" y="1490030"/>
            <a:ext cx="2184300" cy="4412579"/>
          </a:xfrm>
          <a:prstGeom prst="rect">
            <a:avLst/>
          </a:prstGeom>
        </p:spPr>
      </p:pic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C9B68D28-4635-4764-8422-CF18B335C8CC}"/>
              </a:ext>
            </a:extLst>
          </p:cNvPr>
          <p:cNvCxnSpPr>
            <a:cxnSpLocks/>
          </p:cNvCxnSpPr>
          <p:nvPr/>
        </p:nvCxnSpPr>
        <p:spPr>
          <a:xfrm flipV="1">
            <a:off x="4068292" y="5588796"/>
            <a:ext cx="4923626" cy="1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98207C9F-D138-179E-7DAC-5EF29E05B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0343" y="1609513"/>
            <a:ext cx="1929066" cy="4182096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47656770-1FBF-74D2-3F71-5413EB4D5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1431" y="1490030"/>
            <a:ext cx="2184300" cy="44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회신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수신자 지정 시 이름으로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조직도 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220854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589406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결재의견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결재처리함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전체기안함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참조문서함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8D370AEB-A21F-B97A-CC40-93917D647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8961" y="1449329"/>
            <a:ext cx="2204750" cy="445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5BE3EE2-5A02-0B2B-1F36-19F5EFBEE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053" y="1570465"/>
            <a:ext cx="1945865" cy="421360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769701B5-0123-DA0F-23B4-43390E88F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961" y="1448712"/>
            <a:ext cx="2204750" cy="4453891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54FFBF01-2FC0-3460-92C4-34817B4A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504" y="1449329"/>
            <a:ext cx="2204750" cy="445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DBE908A-689C-B927-A8A8-8D20F2949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678" y="1575270"/>
            <a:ext cx="1943641" cy="420878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B8B251B-8286-07BB-7207-E1408EEE3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4504" y="1448712"/>
            <a:ext cx="2204750" cy="44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">
            <a:extLst>
              <a:ext uri="{FF2B5EF4-FFF2-40B4-BE49-F238E27FC236}">
                <a16:creationId xmlns:a16="http://schemas.microsoft.com/office/drawing/2014/main" id="{F763B712-15A5-F826-43EE-A8F1BEC6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8961" y="1449329"/>
            <a:ext cx="2204750" cy="445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CC8FA07D-AE2D-FCE0-FB2C-0E021D406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504" y="1449329"/>
            <a:ext cx="2204750" cy="445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 및 알림 대상자 지정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476272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844824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일정에서 할 일 조회 가능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13C3329-1041-8494-4A65-5358B42C9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946" y="1565921"/>
            <a:ext cx="1945865" cy="4213603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FF0FE6E1-4138-4A98-9378-9D060CFBD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4504" y="1448712"/>
            <a:ext cx="2204750" cy="44538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9CAA2D3-266C-7F38-5460-04D365C3E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402" y="1565921"/>
            <a:ext cx="1943599" cy="421360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A595BFF-1EED-D3AB-6480-54E941256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961" y="1448712"/>
            <a:ext cx="2204750" cy="44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10674</TotalTime>
  <Words>450</Words>
  <Application>Microsoft Office PowerPoint</Application>
  <PresentationFormat>와이드스크린</PresentationFormat>
  <Paragraphs>105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나눔고딕</vt:lpstr>
      <vt:lpstr>나눔스퀘어_ac Bold</vt:lpstr>
      <vt:lpstr>나눔스퀘어_ac ExtraBold</vt:lpstr>
      <vt:lpstr>나눔스퀘어_ac Light</vt:lpstr>
      <vt:lpstr>맑은 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505</cp:revision>
  <dcterms:created xsi:type="dcterms:W3CDTF">2021-01-26T03:26:19Z</dcterms:created>
  <dcterms:modified xsi:type="dcterms:W3CDTF">2024-09-11T05:14:12Z</dcterms:modified>
</cp:coreProperties>
</file>