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400" r:id="rId5"/>
    <p:sldId id="405" r:id="rId6"/>
    <p:sldId id="406" r:id="rId7"/>
    <p:sldId id="404" r:id="rId8"/>
    <p:sldId id="418" r:id="rId9"/>
    <p:sldId id="411" r:id="rId10"/>
    <p:sldId id="415" r:id="rId11"/>
    <p:sldId id="417" r:id="rId12"/>
    <p:sldId id="413" r:id="rId13"/>
    <p:sldId id="416" r:id="rId14"/>
    <p:sldId id="410" r:id="rId15"/>
    <p:sldId id="408" r:id="rId16"/>
    <p:sldId id="409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  <a:srgbClr val="939595"/>
    <a:srgbClr val="DC143C"/>
    <a:srgbClr val="F7C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1" autoAdjust="0"/>
    <p:restoredTop sz="95850" autoAdjust="0"/>
  </p:normalViewPr>
  <p:slideViewPr>
    <p:cSldViewPr snapToGrid="0">
      <p:cViewPr varScale="1">
        <p:scale>
          <a:sx n="107" d="100"/>
          <a:sy n="107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2023-11-02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2023-11-02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0D6E5E9-ED9C-28B0-DB2B-FBBEA1D14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947" y="2887028"/>
            <a:ext cx="5267632" cy="34910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업무입니다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업무를 작성하는 페이지입니다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업무를 할 기간을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예정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확인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완료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보류 중 상태를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제목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업무의 제목을 입력합니다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첨부할 파일을 업로드합니다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내용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내용을 작성합니다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최상위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선택한 후 목록에서 얼마 동안 최상위로 올려놓을지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(TOP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담당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업무에서 담당 알림이 가게 할 사람을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#all 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이라고 치면 선택 창에서 복수 지정이 가능합니다</a:t>
            </a:r>
            <a:r>
              <a:rPr lang="en-US" altLang="ko-KR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100" b="0" i="0" dirty="0">
                <a:solidFill>
                  <a:srgbClr val="00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 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6D6977D-8108-4F8C-AF01-2755D3ABEAD8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업무</a:t>
            </a:r>
          </a:p>
        </p:txBody>
      </p:sp>
    </p:spTree>
    <p:extLst>
      <p:ext uri="{BB962C8B-B14F-4D97-AF65-F5344CB8AC3E}">
        <p14:creationId xmlns:p14="http://schemas.microsoft.com/office/powerpoint/2010/main" val="293567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 조회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업무입니다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업무를 조회하는 페이지입니다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업무수정이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업무 글쓰기를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조회하고 있는 업무에 답변을 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좋아요 와 의견작성이 가능하며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댓글에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좋아요가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의견 수정 시 저장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취소 버튼이 나타납니다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담당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작성 시 담당으로 지정된 사람들을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6D6977D-8108-4F8C-AF01-2755D3ABEAD8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업무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0C35A47-2CD9-42A5-8358-3809DF237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205" y="891604"/>
            <a:ext cx="238125" cy="209550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35188E44-4369-42ED-BD3C-0EB8FD48E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205" y="1133001"/>
            <a:ext cx="352425" cy="2286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A82F5522-F9DF-4EA9-AFEE-C79A4FB30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823" y="1383923"/>
            <a:ext cx="361950" cy="219075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F76F5B6A-5237-76E8-A9FC-54E5A4DB34DF}"/>
              </a:ext>
            </a:extLst>
          </p:cNvPr>
          <p:cNvGrpSpPr/>
          <p:nvPr/>
        </p:nvGrpSpPr>
        <p:grpSpPr>
          <a:xfrm>
            <a:off x="4289373" y="2556386"/>
            <a:ext cx="6455402" cy="4054633"/>
            <a:chOff x="4092728" y="2281733"/>
            <a:chExt cx="6830064" cy="4289958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2819274B-442C-B810-E529-12AEE3796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92728" y="2281733"/>
              <a:ext cx="6830064" cy="428995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AF06F52C-B5B3-A9E5-2343-3E82C0F9E4B6}"/>
                </a:ext>
              </a:extLst>
            </p:cNvPr>
            <p:cNvSpPr/>
            <p:nvPr/>
          </p:nvSpPr>
          <p:spPr>
            <a:xfrm>
              <a:off x="10386673" y="2611988"/>
              <a:ext cx="305140" cy="190744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FD537B56-0EAE-1D41-C728-2EEA64AA067B}"/>
                </a:ext>
              </a:extLst>
            </p:cNvPr>
            <p:cNvSpPr/>
            <p:nvPr/>
          </p:nvSpPr>
          <p:spPr>
            <a:xfrm>
              <a:off x="10386673" y="2809633"/>
              <a:ext cx="305140" cy="190744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D5D57F5B-EA97-9176-9F9E-FC701C593801}"/>
                </a:ext>
              </a:extLst>
            </p:cNvPr>
            <p:cNvSpPr/>
            <p:nvPr/>
          </p:nvSpPr>
          <p:spPr>
            <a:xfrm>
              <a:off x="5641795" y="6038851"/>
              <a:ext cx="1154295" cy="210029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A976260-0DF7-F8E8-63B9-C73087A7A377}"/>
                </a:ext>
              </a:extLst>
            </p:cNvPr>
            <p:cNvSpPr/>
            <p:nvPr/>
          </p:nvSpPr>
          <p:spPr>
            <a:xfrm>
              <a:off x="4197761" y="3635543"/>
              <a:ext cx="871732" cy="297360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8E95D4D2-1917-31A9-432A-95BB8C315884}"/>
                </a:ext>
              </a:extLst>
            </p:cNvPr>
            <p:cNvSpPr/>
            <p:nvPr/>
          </p:nvSpPr>
          <p:spPr>
            <a:xfrm>
              <a:off x="4371603" y="2304417"/>
              <a:ext cx="230951" cy="231255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028F7E48-F573-E0D2-D151-3EE2B8C2BF8C}"/>
                </a:ext>
              </a:extLst>
            </p:cNvPr>
            <p:cNvSpPr/>
            <p:nvPr/>
          </p:nvSpPr>
          <p:spPr>
            <a:xfrm>
              <a:off x="10148711" y="6028773"/>
              <a:ext cx="540586" cy="210029"/>
            </a:xfrm>
            <a:prstGeom prst="rect">
              <a:avLst/>
            </a:prstGeom>
            <a:noFill/>
            <a:ln w="222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8326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그림 29">
            <a:extLst>
              <a:ext uri="{FF2B5EF4-FFF2-40B4-BE49-F238E27FC236}">
                <a16:creationId xmlns:a16="http://schemas.microsoft.com/office/drawing/2014/main" id="{4844826E-B7E1-CE8B-0FDB-964421C9B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877" y="1578930"/>
            <a:ext cx="6921918" cy="4526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D0FBCDC0-A518-5335-2353-A9E54CA18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4058" y="1578931"/>
            <a:ext cx="4413224" cy="2385668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일정을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일정을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누구든지 손쉽게 일정을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업무를 선택하면 일정에서 업무도 같이 조회 가능합니다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9C0E85D7-07B0-44CA-AE23-5AFE6F3DB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318" y="5238589"/>
            <a:ext cx="176298" cy="164139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216DAAA-46DF-4C54-B457-6D5126672BB4}"/>
              </a:ext>
            </a:extLst>
          </p:cNvPr>
          <p:cNvSpPr/>
          <p:nvPr/>
        </p:nvSpPr>
        <p:spPr>
          <a:xfrm>
            <a:off x="6456699" y="5234333"/>
            <a:ext cx="165558" cy="167796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D02DEC4E-4B97-43AA-BE34-D869D49A9A04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6622257" y="5318231"/>
            <a:ext cx="508793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47C6B348-E3F4-44ED-B9AA-63D964B3008F}"/>
              </a:ext>
            </a:extLst>
          </p:cNvPr>
          <p:cNvCxnSpPr>
            <a:cxnSpLocks/>
          </p:cNvCxnSpPr>
          <p:nvPr/>
        </p:nvCxnSpPr>
        <p:spPr>
          <a:xfrm>
            <a:off x="5865019" y="1785938"/>
            <a:ext cx="1481931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FCB11BD1-2F73-E557-E354-AEF1E516B68E}"/>
              </a:ext>
            </a:extLst>
          </p:cNvPr>
          <p:cNvSpPr/>
          <p:nvPr/>
        </p:nvSpPr>
        <p:spPr>
          <a:xfrm>
            <a:off x="5493768" y="1686435"/>
            <a:ext cx="371251" cy="208246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E432F94-3A89-1444-9DF2-EF6ABA8AAE08}"/>
              </a:ext>
            </a:extLst>
          </p:cNvPr>
          <p:cNvSpPr/>
          <p:nvPr/>
        </p:nvSpPr>
        <p:spPr>
          <a:xfrm>
            <a:off x="7428931" y="1595950"/>
            <a:ext cx="326007" cy="186813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08617E29-4F41-89D4-EF4F-503C7C57D8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534" y="4064102"/>
            <a:ext cx="4368748" cy="2290929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3042206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D618D16F-5308-7DE5-59D4-DC7A0AD03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033" y="1468962"/>
            <a:ext cx="6910775" cy="46922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개설상태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개설상태에서는 개설일</a:t>
            </a:r>
            <a:r>
              <a:rPr lang="en-US" altLang="ko-KR" sz="1100" dirty="0"/>
              <a:t>, </a:t>
            </a:r>
            <a:r>
              <a:rPr lang="ko-KR" altLang="en-US" sz="1100" dirty="0"/>
              <a:t>개설자를 확인하고</a:t>
            </a:r>
            <a:r>
              <a:rPr lang="en-US" altLang="ko-KR" sz="1100" dirty="0"/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프로젝트의 색상을 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프로젝트의 설명을 작성할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058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57B9700-6016-8E7F-46DE-745A286AB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981" y="1601127"/>
            <a:ext cx="6797206" cy="4621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참가자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프로젝트에 참가한 회원정보를 목록으로 나타냅니다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참여자 페이지에서는 초대하기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채팅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메일보내기 기능이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참여자의 상태를 선택하여 참여자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업무담당자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게시물에 대한 수정 삭제 권한을 가짐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내보내기 중 지정이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E2E56304-1751-4677-8F7B-B3442566960D}"/>
              </a:ext>
            </a:extLst>
          </p:cNvPr>
          <p:cNvSpPr/>
          <p:nvPr/>
        </p:nvSpPr>
        <p:spPr>
          <a:xfrm>
            <a:off x="5754435" y="2844866"/>
            <a:ext cx="465390" cy="144639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C184E1C6-A45D-BBE6-4760-2D37ABAC7F12}"/>
              </a:ext>
            </a:extLst>
          </p:cNvPr>
          <p:cNvSpPr/>
          <p:nvPr/>
        </p:nvSpPr>
        <p:spPr>
          <a:xfrm>
            <a:off x="5739037" y="2024572"/>
            <a:ext cx="514126" cy="216184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C11296B-4D82-FA58-85E0-D832639DCDD3}"/>
              </a:ext>
            </a:extLst>
          </p:cNvPr>
          <p:cNvSpPr/>
          <p:nvPr/>
        </p:nvSpPr>
        <p:spPr>
          <a:xfrm>
            <a:off x="9605963" y="2024572"/>
            <a:ext cx="449580" cy="216184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44956ED-5D8D-ECEE-4E2F-E970D0FDA431}"/>
              </a:ext>
            </a:extLst>
          </p:cNvPr>
          <p:cNvSpPr/>
          <p:nvPr/>
        </p:nvSpPr>
        <p:spPr>
          <a:xfrm>
            <a:off x="10067925" y="2024572"/>
            <a:ext cx="704849" cy="216184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02BAE315-F3BD-7F93-C156-CD8056F55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3" y="2960078"/>
            <a:ext cx="600075" cy="952500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636860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0B88059-79BA-979D-C1F7-E3FA42736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782" y="1585518"/>
            <a:ext cx="7010399" cy="47601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메뉴관리에서 메뉴 순서변경 및 메뉴를 추가할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새메뉴</a:t>
            </a:r>
            <a:r>
              <a:rPr lang="ko-KR" altLang="en-US" sz="1100" dirty="0"/>
              <a:t> </a:t>
            </a:r>
            <a:r>
              <a:rPr lang="en-US" altLang="ko-KR" sz="1100" dirty="0"/>
              <a:t>: </a:t>
            </a:r>
            <a:r>
              <a:rPr lang="ko-KR" altLang="en-US" sz="1100" dirty="0"/>
              <a:t>양식 적용을 눌러 </a:t>
            </a:r>
            <a:r>
              <a:rPr lang="en-US" altLang="ko-KR" sz="1100" dirty="0"/>
              <a:t>html </a:t>
            </a:r>
            <a:r>
              <a:rPr lang="ko-KR" altLang="en-US" sz="1100" dirty="0"/>
              <a:t>양식을 넣고 사용이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새링크</a:t>
            </a:r>
            <a:r>
              <a:rPr lang="ko-KR" altLang="en-US" sz="1100" dirty="0"/>
              <a:t> </a:t>
            </a:r>
            <a:r>
              <a:rPr lang="en-US" altLang="ko-KR" sz="1100" dirty="0"/>
              <a:t>: URL</a:t>
            </a:r>
            <a:r>
              <a:rPr lang="ko-KR" altLang="en-US" sz="1100" dirty="0"/>
              <a:t>으로 새로운 창을 추가할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050CF96-CEE5-EB24-D1AD-D78D27D87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908" y="2372463"/>
            <a:ext cx="2075842" cy="1151838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0A0D6F41-CDFA-53EE-5863-91E835CDE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7600" y="2359120"/>
            <a:ext cx="2088500" cy="1322718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2C20B2DD-6A31-6B81-EA95-3AA1AECB6EDB}"/>
              </a:ext>
            </a:extLst>
          </p:cNvPr>
          <p:cNvSpPr/>
          <p:nvPr/>
        </p:nvSpPr>
        <p:spPr>
          <a:xfrm>
            <a:off x="9894094" y="1992028"/>
            <a:ext cx="457994" cy="23682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419D334-77B5-0367-AB45-C5814870BC89}"/>
              </a:ext>
            </a:extLst>
          </p:cNvPr>
          <p:cNvSpPr/>
          <p:nvPr/>
        </p:nvSpPr>
        <p:spPr>
          <a:xfrm>
            <a:off x="10401300" y="1992028"/>
            <a:ext cx="457994" cy="23682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101D7A7-E04A-2E47-9F51-17FFF1619988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7639050" y="2110439"/>
            <a:ext cx="2255044" cy="248681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586A7A04-8A20-8FF6-9B4B-655F9C5570A5}"/>
              </a:ext>
            </a:extLst>
          </p:cNvPr>
          <p:cNvCxnSpPr>
            <a:cxnSpLocks/>
            <a:stCxn id="14" idx="2"/>
            <a:endCxn id="9" idx="0"/>
          </p:cNvCxnSpPr>
          <p:nvPr/>
        </p:nvCxnSpPr>
        <p:spPr>
          <a:xfrm flipH="1">
            <a:off x="9781850" y="2228850"/>
            <a:ext cx="848447" cy="13027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62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사용통계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사용통계에서 메뉴별로 사용량을 확인할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상태관리는 프로젝트가 모두 완료된 후에 프로젝트의 상태를 완료로 설정하는 것입니다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9F105AF-68ED-4E70-8446-85038127B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390980"/>
            <a:ext cx="5067300" cy="27527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C4FE67D-5E57-3E89-315C-DD37857C4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4237" y="3332336"/>
            <a:ext cx="4763813" cy="22398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435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3735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새프로젝트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전체업무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참여중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프로젝트 </a:t>
            </a: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첫화면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초대하기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메뉴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회원정보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관리메뉴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77B4C56-7C99-EA30-0CB5-AA0AED1CB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400" y="1679991"/>
            <a:ext cx="6531774" cy="47196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어떠한 프로젝트를 진행할 때</a:t>
            </a:r>
            <a:r>
              <a:rPr lang="en-US" altLang="ko-KR" sz="1050" dirty="0"/>
              <a:t>, </a:t>
            </a:r>
            <a:r>
              <a:rPr lang="ko-KR" altLang="en-US" sz="1050" dirty="0"/>
              <a:t>보다 효율적으로 프로젝트를 관리하여 성공적으로 프로젝트를 수행하게 하는 시스템입니다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4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사내에서 진행되는 다양한 프로젝트들을 안정적으로 진행이 되게 관리하는 기능을 제공합니다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개설한 프로젝트에 회원은 초대를 통하여 초대장을 받은 사람만 가입됩니다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확인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 등 진행상태를 수시로 설정할 수 있고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그래프로 한눈에 진행상황을 파악할 수 있습니다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09E770C0-AD69-8FDE-B31A-08704A94D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747" y="1489203"/>
            <a:ext cx="7169351" cy="465056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새프로젝트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프로젝트를 개설합니다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새프로젝트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프로젝트명과 간략한 설명을 입력하고 저장을 누르면 바로 새프로젝트방이 개설됩니다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색상을 지정합니다</a:t>
            </a:r>
            <a:r>
              <a:rPr lang="en-US" altLang="ko-KR" sz="1100" dirty="0"/>
              <a:t>.)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새프로젝트는 등급에 상관없이 누구나 무한대로 만들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80D11C0-B356-42BA-B284-E754FC95046F}"/>
              </a:ext>
            </a:extLst>
          </p:cNvPr>
          <p:cNvSpPr/>
          <p:nvPr/>
        </p:nvSpPr>
        <p:spPr>
          <a:xfrm>
            <a:off x="4032677" y="1974871"/>
            <a:ext cx="653624" cy="2252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166A99FF-06E9-4FD3-9703-28CE2F1CFFD6}"/>
              </a:ext>
            </a:extLst>
          </p:cNvPr>
          <p:cNvCxnSpPr>
            <a:cxnSpLocks/>
          </p:cNvCxnSpPr>
          <p:nvPr/>
        </p:nvCxnSpPr>
        <p:spPr>
          <a:xfrm>
            <a:off x="4680374" y="2193215"/>
            <a:ext cx="660770" cy="28566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55B2EE5-89D0-931A-551E-BCD99F59FBE4}"/>
              </a:ext>
            </a:extLst>
          </p:cNvPr>
          <p:cNvSpPr/>
          <p:nvPr/>
        </p:nvSpPr>
        <p:spPr>
          <a:xfrm>
            <a:off x="5494763" y="2332059"/>
            <a:ext cx="3934987" cy="248759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3" y="184636"/>
            <a:ext cx="4571903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프로젝트 목록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344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목록 정렬기능과 프로젝트 상태를 선택하여 목록에서 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최근갱신 </a:t>
            </a:r>
            <a:r>
              <a:rPr lang="en-US" altLang="ko-KR" sz="1100" dirty="0"/>
              <a:t>/ </a:t>
            </a:r>
            <a:r>
              <a:rPr lang="ko-KR" altLang="en-US" sz="1100" dirty="0"/>
              <a:t>오름차순</a:t>
            </a:r>
            <a:r>
              <a:rPr lang="en-US" altLang="ko-KR" sz="1100" dirty="0"/>
              <a:t> / </a:t>
            </a:r>
            <a:r>
              <a:rPr lang="ko-KR" altLang="en-US" sz="1100" dirty="0"/>
              <a:t>즐겨찾기 순으로 목록을 설정할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전체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참여중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/>
              <a:t>완료 </a:t>
            </a:r>
            <a:r>
              <a:rPr lang="en-US" altLang="ko-KR" sz="1100" dirty="0"/>
              <a:t>/ </a:t>
            </a:r>
            <a:r>
              <a:rPr lang="ko-KR" altLang="en-US" sz="1100" dirty="0"/>
              <a:t>숨김 중 상태 선택하여 목록을 설정할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한번 선택하면 다음번에도 선택된 상태로 조회됩니다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 상자를 클릭하여 들어갈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프로젝트의 색상은 관리자가 변경할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프로젝트의 관리자인 경우는 네모 안에 왕관이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즐겨찾기와</a:t>
            </a:r>
            <a:r>
              <a:rPr lang="ko-KR" altLang="en-US" sz="1100" dirty="0"/>
              <a:t> 알림 설정이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프로젝트를 상태관리에서 완료를 하면 목록에서 완료로 표시됩니다</a:t>
            </a:r>
            <a:r>
              <a:rPr lang="en-US" altLang="ko-KR" sz="11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2D0E84-3A15-4632-851A-69936BBB7F9D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본인이 참여하고 있는 프로젝트들이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6EE4829-933F-676A-E22A-F47C0C5D9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3171944"/>
            <a:ext cx="6942269" cy="28632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456FDBC7-544E-8DC2-F0BB-041CDB7DE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4081" y="3524026"/>
            <a:ext cx="625596" cy="519861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4503209-BF54-32D6-F174-4413FDC20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8790" y="3521994"/>
            <a:ext cx="511050" cy="68727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DA6B0E73-A6D7-C182-FFC1-BDB2FBABCC9F}"/>
              </a:ext>
            </a:extLst>
          </p:cNvPr>
          <p:cNvSpPr/>
          <p:nvPr/>
        </p:nvSpPr>
        <p:spPr>
          <a:xfrm>
            <a:off x="9396278" y="4043369"/>
            <a:ext cx="481147" cy="2428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DC5EEC55-DF6F-3134-F6F0-BD43DE14BA3A}"/>
              </a:ext>
            </a:extLst>
          </p:cNvPr>
          <p:cNvSpPr/>
          <p:nvPr/>
        </p:nvSpPr>
        <p:spPr>
          <a:xfrm>
            <a:off x="4362317" y="4988725"/>
            <a:ext cx="262072" cy="180969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9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92F1E39-AFE7-7F7B-E7A3-EA96ADD02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311" y="2041441"/>
            <a:ext cx="6830904" cy="42633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프로젝트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첫화면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프로젝트의 처음 화면 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첫화면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진행상황을 그래프로 볼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금일 일정도 바로 확인이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즐겨찾기가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즐겨찾기 선택 시 협업의 별표가 네모색상 안에 표시됩니다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프로젝트를 숨김으로 선택할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숨김 프로젝트는 메인에서 숨김으로 조회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알림을 설정할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8FE4B78-4315-41E2-A79F-79C35C582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886" y="1165066"/>
            <a:ext cx="190527" cy="20005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D25B913-8E8D-40C5-885D-09C6918FF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6122" y="1404656"/>
            <a:ext cx="200053" cy="190527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832BD87-9210-4302-8F17-1DDCD6BBF9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5648" y="1648651"/>
            <a:ext cx="181000" cy="200053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9350B8F7-6964-4B9A-99CA-FD66763053FE}"/>
              </a:ext>
            </a:extLst>
          </p:cNvPr>
          <p:cNvSpPr/>
          <p:nvPr/>
        </p:nvSpPr>
        <p:spPr>
          <a:xfrm>
            <a:off x="3624327" y="4363860"/>
            <a:ext cx="157162" cy="15716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DA979632-A814-CDFA-4CA6-EAB24839E8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6648" y="3542511"/>
            <a:ext cx="1582353" cy="16426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E47328EB-79DD-232E-BFDE-1533DE96D3EB}"/>
              </a:ext>
            </a:extLst>
          </p:cNvPr>
          <p:cNvSpPr/>
          <p:nvPr/>
        </p:nvSpPr>
        <p:spPr>
          <a:xfrm>
            <a:off x="6828702" y="2127973"/>
            <a:ext cx="275361" cy="1643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232E898-1824-B9B3-301C-A717AB0D9C61}"/>
              </a:ext>
            </a:extLst>
          </p:cNvPr>
          <p:cNvSpPr/>
          <p:nvPr/>
        </p:nvSpPr>
        <p:spPr>
          <a:xfrm>
            <a:off x="5521325" y="2127973"/>
            <a:ext cx="150019" cy="1643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76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516ED4F-B9F6-15C1-C1AB-F23DCE88B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254" y="1542174"/>
            <a:ext cx="7268054" cy="46168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채팅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</a:t>
            </a:r>
            <a:r>
              <a:rPr lang="ko-KR" altLang="en-US" sz="1050" dirty="0" err="1"/>
              <a:t>참여된</a:t>
            </a:r>
            <a:r>
              <a:rPr lang="ko-KR" altLang="en-US" sz="1050" dirty="0"/>
              <a:t> 참여자들과 자동으로 채팅방이 생성되며 내부 직원들을 초대합니다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채팅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70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채팅 버튼을 누르면 본 프로젝트에 </a:t>
            </a:r>
            <a:r>
              <a:rPr lang="ko-KR" altLang="en-US" sz="1100" dirty="0" err="1"/>
              <a:t>참여자들과의</a:t>
            </a:r>
            <a:r>
              <a:rPr lang="ko-KR" altLang="en-US" sz="1100" dirty="0"/>
              <a:t> 채팅방이 자동으로 만들어집니다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협업에서 시작되는 대화는 개설자가 시스템적으로 초대된 채팅방으로써 전체 대화내용을 삭제할 수 없습니다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BC87834-763F-492C-A489-02573EE5503B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9226550" y="2259724"/>
            <a:ext cx="649288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1EEAAF8-AF5D-A33A-D871-038EB317645D}"/>
              </a:ext>
            </a:extLst>
          </p:cNvPr>
          <p:cNvSpPr/>
          <p:nvPr/>
        </p:nvSpPr>
        <p:spPr>
          <a:xfrm>
            <a:off x="9875838" y="2147625"/>
            <a:ext cx="373856" cy="2241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BBA8F2FA-DB4E-3396-E915-349AF1BD2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6541" y="2147624"/>
            <a:ext cx="2697470" cy="4137511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2AEFF42A-5ADA-2C6A-656C-DC361FA27720}"/>
              </a:ext>
            </a:extLst>
          </p:cNvPr>
          <p:cNvSpPr/>
          <p:nvPr/>
        </p:nvSpPr>
        <p:spPr>
          <a:xfrm>
            <a:off x="6604000" y="2191473"/>
            <a:ext cx="150019" cy="16437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480990DD-3D4B-CBA3-9D00-3B3A145B1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254" y="1542174"/>
            <a:ext cx="7268054" cy="46168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4512E5E2-B162-A9AD-5552-DE09B7A51D18}"/>
              </a:ext>
            </a:extLst>
          </p:cNvPr>
          <p:cNvSpPr/>
          <p:nvPr/>
        </p:nvSpPr>
        <p:spPr>
          <a:xfrm>
            <a:off x="10290318" y="2147625"/>
            <a:ext cx="568976" cy="22419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8DD29AE4-9A34-6D58-83C9-568B1136565E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10574806" y="2371822"/>
            <a:ext cx="0" cy="60095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>
            <a:extLst>
              <a:ext uri="{FF2B5EF4-FFF2-40B4-BE49-F238E27FC236}">
                <a16:creationId xmlns:a16="http://schemas.microsoft.com/office/drawing/2014/main" id="{382656FC-636E-3755-8B76-4FF33BB22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6281" y="3048243"/>
            <a:ext cx="3942497" cy="1491938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6146F3D-1289-E173-1944-389BBC254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6281" y="4628346"/>
            <a:ext cx="3946684" cy="1302339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2296B7DA-2324-15C4-9970-31A594B56E74}"/>
              </a:ext>
            </a:extLst>
          </p:cNvPr>
          <p:cNvSpPr/>
          <p:nvPr/>
        </p:nvSpPr>
        <p:spPr>
          <a:xfrm>
            <a:off x="9103519" y="4248037"/>
            <a:ext cx="927308" cy="2492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68F8EA12-51B4-3EC4-9A91-5F85E65783B6}"/>
              </a:ext>
            </a:extLst>
          </p:cNvPr>
          <p:cNvCxnSpPr>
            <a:cxnSpLocks/>
          </p:cNvCxnSpPr>
          <p:nvPr/>
        </p:nvCxnSpPr>
        <p:spPr>
          <a:xfrm>
            <a:off x="9571962" y="4497318"/>
            <a:ext cx="0" cy="276392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초대하기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참여해야 할 내부 직원들 초대합니다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초대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초대하기 버튼을 눌러본 프로젝트에 참여해야 할 내부 직원을 초대할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직원은 프로젝트에 초대 알림이 발송됩니다</a:t>
            </a:r>
            <a:r>
              <a:rPr lang="en-US" altLang="ko-KR" sz="1100" dirty="0"/>
              <a:t>. 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29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2DC1927-AA88-E288-DBAF-8A00A428A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312" y="1581094"/>
            <a:ext cx="7140218" cy="2766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업무입니다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300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업무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업무에 대한 목록을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 상태를 목록 페이지에서 선택해서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그래프 아이콘을 선택하면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그래프로 한눈에 진행 중인 상태를 파악할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B6B0B11-04C3-41BE-B1D8-0551DD843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8497" y="2650953"/>
            <a:ext cx="438150" cy="120967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C9442BD3-67BE-4C7D-90E5-A10C0C7DF0D6}"/>
              </a:ext>
            </a:extLst>
          </p:cNvPr>
          <p:cNvSpPr/>
          <p:nvPr/>
        </p:nvSpPr>
        <p:spPr>
          <a:xfrm>
            <a:off x="6152810" y="1730930"/>
            <a:ext cx="157162" cy="15716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C34768DF-E7A2-4209-B1BB-3DE099037C97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6231391" y="1888092"/>
            <a:ext cx="0" cy="2315608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>
            <a:extLst>
              <a:ext uri="{FF2B5EF4-FFF2-40B4-BE49-F238E27FC236}">
                <a16:creationId xmlns:a16="http://schemas.microsoft.com/office/drawing/2014/main" id="{2B713410-D4D5-4A64-A1FF-1CBD390A98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5549" y="4296058"/>
            <a:ext cx="3047495" cy="2178012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</p:spTree>
    <p:extLst>
      <p:ext uri="{BB962C8B-B14F-4D97-AF65-F5344CB8AC3E}">
        <p14:creationId xmlns:p14="http://schemas.microsoft.com/office/powerpoint/2010/main" val="86457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12794</TotalTime>
  <Words>719</Words>
  <Application>Microsoft Office PowerPoint</Application>
  <PresentationFormat>와이드스크린</PresentationFormat>
  <Paragraphs>131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617</cp:revision>
  <dcterms:created xsi:type="dcterms:W3CDTF">2021-01-26T03:26:19Z</dcterms:created>
  <dcterms:modified xsi:type="dcterms:W3CDTF">2023-11-02T03:16:11Z</dcterms:modified>
</cp:coreProperties>
</file>