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94" r:id="rId4"/>
    <p:sldId id="400" r:id="rId5"/>
    <p:sldId id="401" r:id="rId6"/>
    <p:sldId id="402" r:id="rId7"/>
    <p:sldId id="403" r:id="rId8"/>
    <p:sldId id="395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상세설명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F2C171E-0568-C900-F2AF-1E873071D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887" y="1468963"/>
            <a:ext cx="7111568" cy="4686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통하여 사용자 </a:t>
            </a:r>
            <a:r>
              <a:rPr lang="en-US" altLang="ko-KR" sz="1050" dirty="0"/>
              <a:t>pc</a:t>
            </a:r>
            <a:r>
              <a:rPr lang="ko-KR" altLang="en-US" sz="1050" dirty="0"/>
              <a:t>에서 관리하는 중요 파일을 웹상으로 파일을 관리하고 공유하는 파일 관리 기능을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파일함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파일은 </a:t>
            </a:r>
            <a:r>
              <a:rPr lang="ko-KR" altLang="en-US" sz="1100" dirty="0" err="1"/>
              <a:t>웹상에</a:t>
            </a:r>
            <a:r>
              <a:rPr lang="ko-KR" altLang="en-US" sz="1100" dirty="0"/>
              <a:t> 필요한 파일들을 업로드 및 다운로드할 수 있는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개인함과 공유함으로 구분하여 제공됩니다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E67ACA4-73B1-CA89-E7F5-66CACAA2B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777518"/>
            <a:ext cx="6203340" cy="24984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C345B42-EFD5-F0E9-8D1B-2F9EC26E5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257" y="4888078"/>
            <a:ext cx="3235185" cy="1019215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B1945F25-58BD-8CFA-49A4-ACCD0AFDCF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1911" y="4882374"/>
            <a:ext cx="3577115" cy="1597865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0E4EC40A-BAE9-536B-CB6F-A8BC9C4D32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4913" y="3226253"/>
            <a:ext cx="2072943" cy="789693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삭제 버튼을 눌러 폴더를 삭제할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- </a:t>
            </a:r>
            <a:r>
              <a:rPr lang="ko-KR" altLang="en-US" sz="1100" dirty="0"/>
              <a:t>폴더를 삭제할 경우 해당 폴더 안에 자료들까지 모두 삭제됩니다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선택된 다중 파일을 </a:t>
            </a:r>
            <a:r>
              <a:rPr lang="en-US" altLang="ko-KR" sz="1100" dirty="0"/>
              <a:t>zip</a:t>
            </a:r>
            <a:r>
              <a:rPr lang="ko-KR" altLang="en-US" sz="1100" dirty="0"/>
              <a:t>으로 다운로드할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복사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복사할 수 있습니다</a:t>
            </a:r>
            <a:r>
              <a:rPr lang="en-US" altLang="ko-KR" sz="1100" dirty="0"/>
              <a:t>. </a:t>
            </a:r>
            <a:endParaRPr lang="en-US" altLang="ko-KR" sz="11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이동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수정 버튼을 눌러 폴더 이름을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새폴더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폴더 이름을 작성하고</a:t>
            </a:r>
            <a:r>
              <a:rPr lang="en-US" altLang="ko-KR" sz="1100" dirty="0"/>
              <a:t>, </a:t>
            </a:r>
            <a:r>
              <a:rPr lang="ko-KR" altLang="en-US" sz="1100" dirty="0"/>
              <a:t>확인 버튼을 누르면 새로운 폴더가 생성합니다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파일업로드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파일을 저장하고 싶은 폴더를 선택 및 파일을 </a:t>
            </a:r>
            <a:r>
              <a:rPr lang="ko-KR" altLang="en-US" sz="1100" dirty="0" err="1"/>
              <a:t>끌어오시면</a:t>
            </a:r>
            <a:r>
              <a:rPr lang="ko-KR" altLang="en-US" sz="1100" dirty="0"/>
              <a:t> 파일을 업로드할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43981DB-71F5-40E0-A01A-9C40F86F7986}"/>
              </a:ext>
            </a:extLst>
          </p:cNvPr>
          <p:cNvSpPr/>
          <p:nvPr/>
        </p:nvSpPr>
        <p:spPr>
          <a:xfrm>
            <a:off x="3195638" y="3232236"/>
            <a:ext cx="421957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FC2AFEE-AD81-411C-B500-A804F8E6B004}"/>
              </a:ext>
            </a:extLst>
          </p:cNvPr>
          <p:cNvSpPr/>
          <p:nvPr/>
        </p:nvSpPr>
        <p:spPr>
          <a:xfrm>
            <a:off x="3615456" y="3232236"/>
            <a:ext cx="627613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6919F3A-5A99-490E-92B3-8517B9A6AAFD}"/>
              </a:ext>
            </a:extLst>
          </p:cNvPr>
          <p:cNvSpPr/>
          <p:nvPr/>
        </p:nvSpPr>
        <p:spPr>
          <a:xfrm>
            <a:off x="4722496" y="3232236"/>
            <a:ext cx="492443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7ACA46D-0908-4B9C-BBF4-393F14379579}"/>
              </a:ext>
            </a:extLst>
          </p:cNvPr>
          <p:cNvSpPr/>
          <p:nvPr/>
        </p:nvSpPr>
        <p:spPr>
          <a:xfrm>
            <a:off x="8731250" y="3221038"/>
            <a:ext cx="518062" cy="26828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9B766DE6-1107-4C74-A5C7-C3111AE33AC0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8990281" y="3489325"/>
            <a:ext cx="0" cy="272921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35CC803-F663-457A-A26B-7732A7561E7E}"/>
              </a:ext>
            </a:extLst>
          </p:cNvPr>
          <p:cNvSpPr txBox="1"/>
          <p:nvPr/>
        </p:nvSpPr>
        <p:spPr>
          <a:xfrm>
            <a:off x="4471406" y="3846485"/>
            <a:ext cx="49244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/>
              <a:t>폴더수정</a:t>
            </a: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CDEB2F6-A274-4E42-B46D-2FAE3B975C3E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5214939" y="3343471"/>
            <a:ext cx="450097" cy="0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A0A5F300-6DF0-4D14-82D4-B1CE9001B8B8}"/>
              </a:ext>
            </a:extLst>
          </p:cNvPr>
          <p:cNvCxnSpPr>
            <a:cxnSpLocks/>
          </p:cNvCxnSpPr>
          <p:nvPr/>
        </p:nvCxnSpPr>
        <p:spPr>
          <a:xfrm>
            <a:off x="8979041" y="4393553"/>
            <a:ext cx="0" cy="363621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3F21D2B4-6248-4666-B37E-8F64C013C4A3}"/>
              </a:ext>
            </a:extLst>
          </p:cNvPr>
          <p:cNvCxnSpPr>
            <a:cxnSpLocks/>
          </p:cNvCxnSpPr>
          <p:nvPr/>
        </p:nvCxnSpPr>
        <p:spPr>
          <a:xfrm flipH="1">
            <a:off x="7664396" y="3954463"/>
            <a:ext cx="575982" cy="802711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7034FFB5-F2B3-4E12-8E02-C6826182127A}"/>
              </a:ext>
            </a:extLst>
          </p:cNvPr>
          <p:cNvSpPr/>
          <p:nvPr/>
        </p:nvSpPr>
        <p:spPr>
          <a:xfrm>
            <a:off x="4243069" y="3232236"/>
            <a:ext cx="476251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4B9EDA0A-9097-145E-45E8-75843F2C75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9904" y="3845106"/>
            <a:ext cx="995361" cy="523874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2DCF1FE9-B5A9-BA7A-2CF5-557D9B2E91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64655" y="3858319"/>
            <a:ext cx="160998" cy="16099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AA4FCDD-A57C-1C1A-BF06-21CD5F11C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008859"/>
            <a:ext cx="6808920" cy="35524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파일을 선택하면 </a:t>
            </a:r>
            <a:r>
              <a:rPr lang="ko-KR" altLang="en-US" sz="1100" dirty="0" err="1"/>
              <a:t>빠른조회</a:t>
            </a:r>
            <a:r>
              <a:rPr lang="en-US" altLang="ko-KR" sz="1100" dirty="0"/>
              <a:t>, </a:t>
            </a:r>
            <a:r>
              <a:rPr lang="ko-KR" altLang="en-US" sz="1100" dirty="0"/>
              <a:t>다운로드</a:t>
            </a:r>
            <a:r>
              <a:rPr lang="en-US" altLang="ko-KR" sz="1100" dirty="0"/>
              <a:t>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 중에 선택할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703463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3D44EC4-FE32-8298-F6DC-A951DF106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236" y="1000926"/>
            <a:ext cx="6953250" cy="31489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531416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공유함은 그룹웨어 사용자들이 파일을 공유해서 사용하기 위한 기능을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C9DCAE5-76F0-4D91-ACE9-3CD8CFCC8078}"/>
              </a:ext>
            </a:extLst>
          </p:cNvPr>
          <p:cNvSpPr/>
          <p:nvPr/>
        </p:nvSpPr>
        <p:spPr>
          <a:xfrm>
            <a:off x="9427956" y="1477977"/>
            <a:ext cx="581025" cy="2915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1D2BA2B2-AC99-4639-A77A-C99D0D35D09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9718469" y="1769478"/>
            <a:ext cx="0" cy="14855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2213C93E-8FFB-4514-8A52-EA564345A0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8393013" y="3038583"/>
            <a:ext cx="3828592" cy="2404594"/>
          </a:xfrm>
          <a:prstGeom prst="bentConnector4">
            <a:avLst>
              <a:gd name="adj1" fmla="val 4"/>
              <a:gd name="adj2" fmla="val 107130"/>
            </a:avLst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그림 16">
            <a:extLst>
              <a:ext uri="{FF2B5EF4-FFF2-40B4-BE49-F238E27FC236}">
                <a16:creationId xmlns:a16="http://schemas.microsoft.com/office/drawing/2014/main" id="{EEBD169E-5480-4290-BEBD-3C6E5BC2E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616" y="3799354"/>
            <a:ext cx="533428" cy="690319"/>
          </a:xfrm>
          <a:prstGeom prst="rect">
            <a:avLst/>
          </a:prstGeom>
        </p:spPr>
      </p:pic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91AF6044-A740-40C6-971A-E4D309FBFD50}"/>
              </a:ext>
            </a:extLst>
          </p:cNvPr>
          <p:cNvCxnSpPr>
            <a:cxnSpLocks/>
          </p:cNvCxnSpPr>
          <p:nvPr/>
        </p:nvCxnSpPr>
        <p:spPr>
          <a:xfrm flipH="1">
            <a:off x="8496888" y="2085067"/>
            <a:ext cx="535006" cy="657017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그림 33">
            <a:extLst>
              <a:ext uri="{FF2B5EF4-FFF2-40B4-BE49-F238E27FC236}">
                <a16:creationId xmlns:a16="http://schemas.microsoft.com/office/drawing/2014/main" id="{35AEDB49-E9AA-4333-A835-3B2F02AB8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894" y="1988490"/>
            <a:ext cx="884219" cy="45450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FEA9BE8A-49B7-2FFD-B6B7-BF25875554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4778" y="2833741"/>
            <a:ext cx="3551442" cy="2154458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52DDCD3B-524E-F98F-FF5B-80A2AA5E6C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4775" y="5056852"/>
            <a:ext cx="3551441" cy="1561856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9ED8618F-5E59-1113-2419-BB5885ADB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5469076"/>
            <a:ext cx="5141784" cy="12179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718DF669-4C3E-D092-63BD-311B34A1E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991934"/>
            <a:ext cx="4187279" cy="2540184"/>
          </a:xfrm>
          <a:prstGeom prst="rect">
            <a:avLst/>
          </a:prstGeom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587926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폴더명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새로 만들 공유 폴더의 이름을 입력합니다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설명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파일에 대한 </a:t>
            </a:r>
            <a:r>
              <a:rPr lang="ko-KR" altLang="en-US" sz="1100" dirty="0" err="1"/>
              <a:t>설명글을</a:t>
            </a:r>
            <a:r>
              <a:rPr lang="ko-KR" altLang="en-US" sz="1100" dirty="0"/>
              <a:t>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쓰기권한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작성하는 데에 등급을 맞춰줍니다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읽기권한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조회하는 데에 등급을 맞춰줍니다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/>
              <a:t>폴더명</a:t>
            </a:r>
            <a:r>
              <a:rPr lang="en-US" altLang="ko-KR" sz="1100" dirty="0"/>
              <a:t>/</a:t>
            </a:r>
            <a:r>
              <a:rPr lang="ko-KR" altLang="en-US" sz="1100" dirty="0"/>
              <a:t>설명</a:t>
            </a:r>
            <a:r>
              <a:rPr lang="en-US" altLang="ko-KR" sz="1100" dirty="0"/>
              <a:t>/</a:t>
            </a:r>
            <a:r>
              <a:rPr lang="ko-KR" altLang="en-US" sz="1100" dirty="0"/>
              <a:t>쓰기권한</a:t>
            </a:r>
            <a:r>
              <a:rPr lang="en-US" altLang="ko-KR" sz="1100" dirty="0"/>
              <a:t>/</a:t>
            </a:r>
            <a:r>
              <a:rPr lang="ko-KR" altLang="en-US" sz="1100" dirty="0"/>
              <a:t>읽기권한을 수정할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469549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파일다운로드 이력 관리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506404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파일에 대해서 이력을 조회하기 위해서는 최종 수정 날짜를 클릭하게 되면 상세내역이 제공됩니다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파일함에</a:t>
            </a:r>
            <a:r>
              <a:rPr lang="ko-KR" altLang="en-US" sz="1050" dirty="0"/>
              <a:t> 대한 설명들을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상세설명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00230E-6FC9-4A53-87AA-4549F97D7047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관리권한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47E147-642E-4661-9A9D-7796831BF523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폴더에 파일을 업로드</a:t>
            </a:r>
            <a:r>
              <a:rPr lang="en-US" altLang="ko-KR" sz="1100" dirty="0"/>
              <a:t>(</a:t>
            </a:r>
            <a:r>
              <a:rPr lang="ko-KR" altLang="en-US" sz="1100" dirty="0"/>
              <a:t>저장</a:t>
            </a:r>
            <a:r>
              <a:rPr lang="en-US" altLang="ko-KR" sz="1100" dirty="0"/>
              <a:t>),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삭제를 할 관리자를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다운로드 권한 기본 포함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 err="1"/>
              <a:t>누구나’의</a:t>
            </a:r>
            <a:r>
              <a:rPr lang="ko-KR" altLang="en-US" sz="1100" dirty="0"/>
              <a:t> 체크를 풀고 ‘조직도’ 버튼을 클릭하게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사용자를 지정할 수도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등급’을</a:t>
            </a:r>
            <a:r>
              <a:rPr lang="ko-KR" altLang="en-US" sz="1100" dirty="0"/>
              <a:t> 통해서 일괄 설정도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관리등급’과</a:t>
            </a:r>
            <a:r>
              <a:rPr lang="ko-KR" altLang="en-US" sz="1100" dirty="0"/>
              <a:t> ‘관리권한’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4285F4"/>
                </a:solidFill>
              </a:rPr>
              <a:t>단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주의할 것은 조회 권한을 특정인</a:t>
            </a:r>
            <a:r>
              <a:rPr lang="en-US" altLang="ko-KR" sz="1100" dirty="0">
                <a:solidFill>
                  <a:srgbClr val="4285F4"/>
                </a:solidFill>
              </a:rPr>
              <a:t>(</a:t>
            </a:r>
            <a:r>
              <a:rPr lang="ko-KR" altLang="en-US" sz="1100" dirty="0">
                <a:solidFill>
                  <a:srgbClr val="4285F4"/>
                </a:solidFill>
              </a:rPr>
              <a:t>특정부서</a:t>
            </a:r>
            <a:r>
              <a:rPr lang="en-US" altLang="ko-KR" sz="1100" dirty="0">
                <a:solidFill>
                  <a:srgbClr val="4285F4"/>
                </a:solidFill>
              </a:rPr>
              <a:t>)</a:t>
            </a:r>
            <a:r>
              <a:rPr lang="ko-KR" altLang="en-US" sz="1100" dirty="0">
                <a:solidFill>
                  <a:srgbClr val="4285F4"/>
                </a:solidFill>
              </a:rPr>
              <a:t>으로 제한한 상태에서 관리권한을 ‘전체 </a:t>
            </a:r>
            <a:r>
              <a:rPr lang="ko-KR" altLang="en-US" sz="1100" dirty="0" err="1">
                <a:solidFill>
                  <a:srgbClr val="4285F4"/>
                </a:solidFill>
              </a:rPr>
              <a:t>사용자’로</a:t>
            </a:r>
            <a:r>
              <a:rPr lang="ko-KR" altLang="en-US" sz="1100" dirty="0">
                <a:solidFill>
                  <a:srgbClr val="4285F4"/>
                </a:solidFill>
              </a:rPr>
              <a:t> 처리하면 결 국에는 이 폴더는 모든 사용자들이 조회 및 수정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삭제가 가능하게 되니 이점 주의 바랍니다</a:t>
            </a:r>
            <a:r>
              <a:rPr lang="en-US" altLang="ko-KR" sz="1100" dirty="0">
                <a:solidFill>
                  <a:srgbClr val="4285F4"/>
                </a:solidFill>
              </a:rPr>
              <a:t>. </a:t>
            </a:r>
            <a:endParaRPr lang="en-US" altLang="ko-KR" sz="1100" dirty="0">
              <a:solidFill>
                <a:srgbClr val="4285F4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2C2BD-8285-480F-B817-97D189133754}"/>
              </a:ext>
            </a:extLst>
          </p:cNvPr>
          <p:cNvSpPr txBox="1"/>
          <p:nvPr/>
        </p:nvSpPr>
        <p:spPr>
          <a:xfrm>
            <a:off x="3135184" y="222115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사용공유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CA146-5FA0-431E-B041-40871B933592}"/>
              </a:ext>
            </a:extLst>
          </p:cNvPr>
          <p:cNvSpPr txBox="1"/>
          <p:nvPr/>
        </p:nvSpPr>
        <p:spPr>
          <a:xfrm>
            <a:off x="3135182" y="2589705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폴더를 조회</a:t>
            </a:r>
            <a:r>
              <a:rPr lang="en-US" altLang="ko-KR" sz="1100" dirty="0"/>
              <a:t>, </a:t>
            </a:r>
            <a:r>
              <a:rPr lang="ko-KR" altLang="en-US" sz="1100" dirty="0"/>
              <a:t>사용하고 공유할 수 있는 사용자를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등급’으로</a:t>
            </a:r>
            <a:r>
              <a:rPr lang="ko-KR" altLang="en-US" sz="1100" dirty="0"/>
              <a:t> </a:t>
            </a:r>
            <a:r>
              <a:rPr lang="en-US" altLang="ko-KR" sz="1100" dirty="0"/>
              <a:t>[</a:t>
            </a:r>
            <a:r>
              <a:rPr lang="ko-KR" altLang="en-US" sz="1100" dirty="0"/>
              <a:t>관리자등급 </a:t>
            </a:r>
            <a:r>
              <a:rPr lang="en-US" altLang="ko-KR" sz="1100" dirty="0"/>
              <a:t>/ 1</a:t>
            </a:r>
            <a:r>
              <a:rPr lang="ko-KR" altLang="en-US" sz="1100" dirty="0"/>
              <a:t>등급 </a:t>
            </a:r>
            <a:r>
              <a:rPr lang="en-US" altLang="ko-KR" sz="1100" dirty="0"/>
              <a:t>/ 2</a:t>
            </a:r>
            <a:r>
              <a:rPr lang="ko-KR" altLang="en-US" sz="1100" dirty="0"/>
              <a:t>등급 </a:t>
            </a:r>
            <a:r>
              <a:rPr lang="en-US" altLang="ko-KR" sz="1100" dirty="0"/>
              <a:t>/ 3</a:t>
            </a:r>
            <a:r>
              <a:rPr lang="ko-KR" altLang="en-US" sz="1100" dirty="0"/>
              <a:t>등급 </a:t>
            </a:r>
            <a:r>
              <a:rPr lang="en-US" altLang="ko-KR" sz="1100" dirty="0"/>
              <a:t>/ 4</a:t>
            </a:r>
            <a:r>
              <a:rPr lang="ko-KR" altLang="en-US" sz="1100" dirty="0"/>
              <a:t>등급 </a:t>
            </a:r>
            <a:r>
              <a:rPr lang="en-US" altLang="ko-KR" sz="1100" dirty="0"/>
              <a:t>/ 5</a:t>
            </a:r>
            <a:r>
              <a:rPr lang="ko-KR" altLang="en-US" sz="1100" dirty="0"/>
              <a:t>등급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조직외등급</a:t>
            </a:r>
            <a:r>
              <a:rPr lang="en-US" altLang="ko-KR" sz="1100" dirty="0"/>
              <a:t>] </a:t>
            </a:r>
            <a:r>
              <a:rPr lang="ko-KR" altLang="en-US" sz="1100" dirty="0"/>
              <a:t>중에서 선택도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 err="1"/>
              <a:t>누구나’의</a:t>
            </a:r>
            <a:r>
              <a:rPr lang="ko-KR" altLang="en-US" sz="1100" dirty="0"/>
              <a:t> 체크를 풀게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사용자를 지정할 수도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직접입력</a:t>
            </a:r>
            <a:r>
              <a:rPr lang="en-US" altLang="ko-KR" sz="1100" dirty="0"/>
              <a:t>’</a:t>
            </a:r>
            <a:r>
              <a:rPr lang="ko-KR" altLang="en-US" sz="1100" dirty="0"/>
              <a:t>을 통하여 사용자 지정이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 err="1"/>
              <a:t>조회등급’과</a:t>
            </a:r>
            <a:r>
              <a:rPr lang="ko-KR" altLang="en-US" sz="1100" dirty="0"/>
              <a:t> ‘조회권한’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9827</TotalTime>
  <Words>680</Words>
  <Application>Microsoft Office PowerPoint</Application>
  <PresentationFormat>와이드스크린</PresentationFormat>
  <Paragraphs>79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444</cp:revision>
  <dcterms:created xsi:type="dcterms:W3CDTF">2021-01-26T03:26:19Z</dcterms:created>
  <dcterms:modified xsi:type="dcterms:W3CDTF">2023-10-31T06:01:30Z</dcterms:modified>
</cp:coreProperties>
</file>