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6" r:id="rId8"/>
    <p:sldId id="407" r:id="rId9"/>
    <p:sldId id="408" r:id="rId10"/>
    <p:sldId id="412" r:id="rId11"/>
    <p:sldId id="411" r:id="rId12"/>
    <p:sldId id="413" r:id="rId13"/>
    <p:sldId id="356" r:id="rId14"/>
    <p:sldId id="403" r:id="rId15"/>
    <p:sldId id="409" r:id="rId16"/>
    <p:sldId id="410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7A4DB71-2675-5A1C-05D5-F59CB0CC2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761271"/>
            <a:ext cx="7137462" cy="48257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</a:t>
            </a:r>
            <a:r>
              <a:rPr lang="ko-KR" altLang="en-US" sz="1050" dirty="0" err="1"/>
              <a:t>할일로</a:t>
            </a:r>
            <a:r>
              <a:rPr lang="ko-KR" altLang="en-US" sz="1050" dirty="0"/>
              <a:t> 등록한 모든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메인 화면에서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선택하면 목록 페이지를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자신의 </a:t>
            </a:r>
            <a:r>
              <a:rPr lang="ko-KR" altLang="en-US" sz="1100" dirty="0" err="1"/>
              <a:t>할일들을</a:t>
            </a:r>
            <a:r>
              <a:rPr lang="ko-KR" altLang="en-US" sz="1100" dirty="0"/>
              <a:t> 등록하고 한눈에 목록으로 확인할 수 있도록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할일에서</a:t>
            </a:r>
            <a:r>
              <a:rPr lang="ko-KR" altLang="en-US" sz="1100" dirty="0"/>
              <a:t> 분류를 설정해 분류마다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할일은</a:t>
            </a:r>
            <a:r>
              <a:rPr lang="ko-KR" altLang="en-US" sz="1100" dirty="0"/>
              <a:t> 예정</a:t>
            </a:r>
            <a:r>
              <a:rPr lang="en-US" altLang="ko-KR" sz="1100" dirty="0"/>
              <a:t> / </a:t>
            </a:r>
            <a:r>
              <a:rPr lang="ko-KR" altLang="en-US" sz="1100" dirty="0"/>
              <a:t>진행 </a:t>
            </a:r>
            <a:r>
              <a:rPr lang="en-US" altLang="ko-KR" sz="1100" dirty="0"/>
              <a:t>/ </a:t>
            </a:r>
            <a:r>
              <a:rPr lang="ko-KR" altLang="en-US" sz="1100" dirty="0"/>
              <a:t>완료 </a:t>
            </a:r>
            <a:r>
              <a:rPr lang="en-US" altLang="ko-KR" sz="1100" dirty="0"/>
              <a:t>/ </a:t>
            </a:r>
            <a:r>
              <a:rPr lang="ko-KR" altLang="en-US" sz="1100" dirty="0"/>
              <a:t>보류로 상태 지정이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목록화면에서 리스트를 선택해 여러 개의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한 번에 분류 지정이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5223580" y="2242569"/>
            <a:ext cx="577998" cy="1996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0447B9E9-1A11-4D61-A82E-6D1CCF572E88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5801578" y="2342395"/>
            <a:ext cx="107157" cy="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BC166183-8B93-CDE4-0587-55ECCE2C4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427" y="2242569"/>
            <a:ext cx="1665981" cy="77349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68281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061270E-06CE-E090-373B-6472A2DAE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417" y="986304"/>
            <a:ext cx="6777708" cy="53185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협업에 체크를 하면 전체일정에서 협업에서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B2AAD06D-9632-79FF-236D-CA5395E54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266" y="615778"/>
            <a:ext cx="485775" cy="228600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0F7ABDBE-EBB3-447C-4A6E-6BC6178FC3BF}"/>
              </a:ext>
            </a:extLst>
          </p:cNvPr>
          <p:cNvSpPr/>
          <p:nvPr/>
        </p:nvSpPr>
        <p:spPr>
          <a:xfrm>
            <a:off x="4345639" y="1059452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E488406-80B7-2084-3C9C-39725C5F43E5}"/>
              </a:ext>
            </a:extLst>
          </p:cNvPr>
          <p:cNvSpPr/>
          <p:nvPr/>
        </p:nvSpPr>
        <p:spPr>
          <a:xfrm>
            <a:off x="6062663" y="3094731"/>
            <a:ext cx="2940050" cy="3453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555A862F-2697-09DE-0DE2-48F16B9338BE}"/>
              </a:ext>
            </a:extLst>
          </p:cNvPr>
          <p:cNvSpPr/>
          <p:nvPr/>
        </p:nvSpPr>
        <p:spPr>
          <a:xfrm>
            <a:off x="4111319" y="4994686"/>
            <a:ext cx="1940231" cy="1996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93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휴가에 체크를 하면 전체일정에서 휴가가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FDF9D9F-0EF6-8989-6839-CEAD55C01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66" y="620525"/>
            <a:ext cx="495369" cy="219106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94ACDF92-6452-F52D-A2F4-489FE63D6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980648"/>
            <a:ext cx="6772944" cy="5319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53E2D95-8D48-D541-36CF-DC90B8A0B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6941" y="3923665"/>
            <a:ext cx="620440" cy="231631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123477A-7E88-DDBB-E127-EDA26C354E36}"/>
              </a:ext>
            </a:extLst>
          </p:cNvPr>
          <p:cNvSpPr/>
          <p:nvPr/>
        </p:nvSpPr>
        <p:spPr>
          <a:xfrm>
            <a:off x="4764739" y="1059452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1791BD2-982F-7688-23E9-67008F426566}"/>
              </a:ext>
            </a:extLst>
          </p:cNvPr>
          <p:cNvSpPr/>
          <p:nvPr/>
        </p:nvSpPr>
        <p:spPr>
          <a:xfrm>
            <a:off x="8002547" y="3921507"/>
            <a:ext cx="693777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41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EB3E5C7-A702-5E43-4C0E-D497FD5A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371" y="1384880"/>
            <a:ext cx="7296983" cy="47374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직접 등록한 모든 일정을 제공합니다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공개 여부와 무관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내일정은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내일정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F753A45-6820-9009-FC28-AEFD2799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996352"/>
            <a:ext cx="6657748" cy="52226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3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공유일정은 협업</a:t>
            </a:r>
            <a:r>
              <a:rPr lang="en-US" altLang="ko-KR" sz="1050" dirty="0"/>
              <a:t>,</a:t>
            </a:r>
            <a:r>
              <a:rPr lang="ko-KR" altLang="en-US" sz="1050" dirty="0"/>
              <a:t> 휴가를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여기도 보안등급은 적용이 되기에 자기의 보안 등급보다 높은 보안 등급으로 작성되어 있는 일정의 경우에는 제공이 되지 않습니다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‘</a:t>
            </a:r>
            <a:r>
              <a:rPr lang="ko-KR" altLang="en-US" sz="1050" dirty="0"/>
              <a:t>중요‘ 표시가 된 일정은 시간</a:t>
            </a:r>
            <a:r>
              <a:rPr lang="en-US" altLang="ko-KR" sz="1050" dirty="0"/>
              <a:t>(</a:t>
            </a:r>
            <a:r>
              <a:rPr lang="ko-KR" altLang="en-US" sz="1050" dirty="0"/>
              <a:t>종일</a:t>
            </a:r>
            <a:r>
              <a:rPr lang="en-US" altLang="ko-KR" sz="1050" dirty="0"/>
              <a:t>)</a:t>
            </a:r>
            <a:r>
              <a:rPr lang="ko-KR" altLang="en-US" sz="1050" dirty="0"/>
              <a:t>의 색상이 빨간색으로 조회됩니다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월간 일정 형태로 조회합니다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108C480-E37D-1515-BBC7-07DD094DB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885" y="3892711"/>
            <a:ext cx="591278" cy="2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C957C6A-2396-4067-2BA4-809AD9B6D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837616"/>
            <a:ext cx="5451342" cy="421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80D7BA78-AF6C-215F-D865-73A4FB47A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999" y="3966654"/>
            <a:ext cx="5813111" cy="22154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주간 일정 형태로 조회합니다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A17BD-917F-4AF3-8B28-1739A6D7855F}"/>
              </a:ext>
            </a:extLst>
          </p:cNvPr>
          <p:cNvSpPr txBox="1"/>
          <p:nvPr/>
        </p:nvSpPr>
        <p:spPr>
          <a:xfrm>
            <a:off x="3135184" y="97845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DC53BC-01BF-48AF-B30A-CD04BEA5E042}"/>
              </a:ext>
            </a:extLst>
          </p:cNvPr>
          <p:cNvSpPr txBox="1"/>
          <p:nvPr/>
        </p:nvSpPr>
        <p:spPr>
          <a:xfrm>
            <a:off x="3135182" y="134700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목록 일정 형태로 조회합니다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568832CD-7CA4-2DCD-F071-9D8071CB2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111" y="1837616"/>
            <a:ext cx="2286000" cy="1895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F5F1B0C9-7F3C-34CD-2EE5-6BC1D86E5233}"/>
              </a:ext>
            </a:extLst>
          </p:cNvPr>
          <p:cNvSpPr/>
          <p:nvPr/>
        </p:nvSpPr>
        <p:spPr>
          <a:xfrm>
            <a:off x="10475125" y="2508832"/>
            <a:ext cx="910425" cy="3200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0CBF7A18-48CB-9333-787A-AE73AF2C9FC2}"/>
              </a:ext>
            </a:extLst>
          </p:cNvPr>
          <p:cNvCxnSpPr>
            <a:cxnSpLocks/>
          </p:cNvCxnSpPr>
          <p:nvPr/>
        </p:nvCxnSpPr>
        <p:spPr>
          <a:xfrm>
            <a:off x="10930337" y="2828925"/>
            <a:ext cx="0" cy="157411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1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>
            <a:extLst>
              <a:ext uri="{FF2B5EF4-FFF2-40B4-BE49-F238E27FC236}">
                <a16:creationId xmlns:a16="http://schemas.microsoft.com/office/drawing/2014/main" id="{2A9DEF79-E867-A61A-E3AB-ED03FCA6A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40623"/>
            <a:ext cx="7261147" cy="292486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8E90C29-9436-AF08-DE54-A1F4679D2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8887" y="4160470"/>
            <a:ext cx="3960322" cy="1035776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내가 등록한 일정 중에 ‘</a:t>
            </a:r>
            <a:r>
              <a:rPr lang="ko-KR" altLang="en-US" sz="1050" dirty="0" err="1"/>
              <a:t>개인’으로</a:t>
            </a:r>
            <a:r>
              <a:rPr lang="ko-KR" altLang="en-US" sz="1050" dirty="0"/>
              <a:t> 설정한 일정의 분류관리를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분류관리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</a:t>
            </a:r>
            <a:r>
              <a:rPr lang="en-US" altLang="ko-KR" sz="1100" dirty="0"/>
              <a:t>_</a:t>
            </a:r>
            <a:r>
              <a:rPr lang="ko-KR" altLang="en-US" sz="1100" dirty="0"/>
              <a:t>분류관리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</a:t>
            </a:r>
            <a:r>
              <a:rPr lang="ko-KR" altLang="en-US" sz="1100" dirty="0" err="1"/>
              <a:t>내일정</a:t>
            </a:r>
            <a:r>
              <a:rPr lang="ko-KR" altLang="en-US" sz="1100" dirty="0"/>
              <a:t>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내일정에 분류할 제목을 등록합니다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색지정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분류수정 </a:t>
            </a:r>
            <a:r>
              <a:rPr lang="en-US" altLang="ko-KR" sz="1100" dirty="0"/>
              <a:t>: 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 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EC4DB4C-9843-484A-9048-61FD566B6F62}"/>
              </a:ext>
            </a:extLst>
          </p:cNvPr>
          <p:cNvSpPr/>
          <p:nvPr/>
        </p:nvSpPr>
        <p:spPr>
          <a:xfrm>
            <a:off x="9529763" y="2561898"/>
            <a:ext cx="766762" cy="3194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AB421-86E4-4E9F-93D4-FBCC66B6A37A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A29ABC-0B70-4E45-8D4B-E6853D424F63}"/>
              </a:ext>
            </a:extLst>
          </p:cNvPr>
          <p:cNvSpPr txBox="1"/>
          <p:nvPr/>
        </p:nvSpPr>
        <p:spPr>
          <a:xfrm>
            <a:off x="3025645" y="546984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이는 분류명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색지정</a:t>
            </a:r>
            <a:r>
              <a:rPr lang="en-US" altLang="ko-KR" sz="1100" dirty="0"/>
              <a:t>,</a:t>
            </a:r>
            <a:r>
              <a:rPr lang="ko-KR" altLang="en-US" sz="1100" dirty="0"/>
              <a:t> 사용권한을 설정한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FE1D78-DDA6-4E1E-BF0D-42AEA4B3F761}"/>
              </a:ext>
            </a:extLst>
          </p:cNvPr>
          <p:cNvSpPr txBox="1"/>
          <p:nvPr/>
        </p:nvSpPr>
        <p:spPr>
          <a:xfrm>
            <a:off x="3025647" y="5101294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6D79E38-3BB8-4E0E-90EC-673E2E1A18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2806" y="1661404"/>
            <a:ext cx="190500" cy="171450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80137D60-F239-4C41-8B9B-EA72BD8472C8}"/>
              </a:ext>
            </a:extLst>
          </p:cNvPr>
          <p:cNvSpPr/>
          <p:nvPr/>
        </p:nvSpPr>
        <p:spPr>
          <a:xfrm>
            <a:off x="4027321" y="3794961"/>
            <a:ext cx="184317" cy="16900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9BADD58E-DB03-2989-A756-5F6520B06538}"/>
              </a:ext>
            </a:extLst>
          </p:cNvPr>
          <p:cNvCxnSpPr>
            <a:cxnSpLocks/>
            <a:stCxn id="20" idx="2"/>
          </p:cNvCxnSpPr>
          <p:nvPr/>
        </p:nvCxnSpPr>
        <p:spPr>
          <a:xfrm rot="16200000" flipH="1">
            <a:off x="5595213" y="2488230"/>
            <a:ext cx="737940" cy="3689407"/>
          </a:xfrm>
          <a:prstGeom prst="bentConnector2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8ABD1E1-F517-120B-1FC8-AD8CC86502BD}"/>
              </a:ext>
            </a:extLst>
          </p:cNvPr>
          <p:cNvSpPr/>
          <p:nvPr/>
        </p:nvSpPr>
        <p:spPr>
          <a:xfrm>
            <a:off x="6348413" y="2931991"/>
            <a:ext cx="3936999" cy="11589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DEEFDFA3-897D-E151-043D-7A1FC664850D}"/>
              </a:ext>
            </a:extLst>
          </p:cNvPr>
          <p:cNvCxnSpPr>
            <a:cxnSpLocks/>
          </p:cNvCxnSpPr>
          <p:nvPr/>
        </p:nvCxnSpPr>
        <p:spPr>
          <a:xfrm>
            <a:off x="9913144" y="2881313"/>
            <a:ext cx="0" cy="19323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일정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약속추가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0322A39-01FA-5D94-F05A-CB1C741D1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403" y="1878656"/>
            <a:ext cx="6810433" cy="457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사용자들의 일정을 공유하고 관리하는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 전체 직원들이 공유하는 공개일정</a:t>
            </a:r>
            <a:r>
              <a:rPr lang="en-US" altLang="ko-KR" sz="1100" dirty="0"/>
              <a:t>, </a:t>
            </a:r>
            <a:r>
              <a:rPr lang="ko-KR" altLang="en-US" sz="1100" dirty="0"/>
              <a:t>개인의 사적 개인 일정들을 등록하고 한눈에 확인할 수 있도록 월간일정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주간일정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목록일정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일정에는 내 일정</a:t>
            </a:r>
            <a:r>
              <a:rPr lang="en-US" altLang="ko-KR" sz="1100" dirty="0"/>
              <a:t>, </a:t>
            </a:r>
            <a:r>
              <a:rPr lang="ko-KR" altLang="en-US" sz="1100" dirty="0"/>
              <a:t>공유일정으로 조회가 가능하며 따로 분류해 놓은 일정에서도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할일과</a:t>
            </a:r>
            <a:r>
              <a:rPr lang="ko-KR" altLang="en-US" sz="1100" dirty="0"/>
              <a:t> 협업</a:t>
            </a:r>
            <a:r>
              <a:rPr lang="en-US" altLang="ko-KR" sz="1100" dirty="0"/>
              <a:t>, </a:t>
            </a:r>
            <a:r>
              <a:rPr lang="ko-KR" altLang="en-US" sz="1100" dirty="0"/>
              <a:t>휴가를 등록하고 관리할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44313D8-75E2-932D-2784-25C18088E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4666" y="4142438"/>
            <a:ext cx="460310" cy="1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E87D650-DC94-DAD5-EF05-D769656FB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521015"/>
            <a:ext cx="7460175" cy="22851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개인과</a:t>
            </a:r>
            <a:r>
              <a:rPr lang="ko-KR" altLang="en-US" sz="1100" dirty="0"/>
              <a:t> 공유 중 선택 시 분류를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개인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등록자 자신의 개인일정</a:t>
            </a:r>
            <a:r>
              <a:rPr lang="en-US" altLang="ko-KR" sz="1100" dirty="0"/>
              <a:t>(</a:t>
            </a:r>
            <a:r>
              <a:rPr lang="ko-KR" altLang="en-US" sz="1100" dirty="0"/>
              <a:t>등록자 자신만 조회</a:t>
            </a:r>
            <a:r>
              <a:rPr lang="en-US" altLang="ko-KR" sz="1100" dirty="0"/>
              <a:t>)</a:t>
            </a:r>
            <a:r>
              <a:rPr lang="ko-KR" altLang="en-US" sz="1100" dirty="0"/>
              <a:t>으로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공유 </a:t>
            </a:r>
            <a:r>
              <a:rPr lang="en-US" altLang="ko-KR" sz="1100" dirty="0"/>
              <a:t>: </a:t>
            </a:r>
            <a:r>
              <a:rPr lang="ko-KR" altLang="en-US" sz="1100" dirty="0"/>
              <a:t>그룹웨어 사용자 모두가 조회할 수 있는 일정으로 처리합니다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참여자가 나타납니다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날짜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일정에 대한 기간을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반복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 기간 내에 일정 반복 기능을 적용합니다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매일</a:t>
            </a:r>
            <a:r>
              <a:rPr lang="en-US" altLang="ko-KR" sz="1100" dirty="0"/>
              <a:t>/</a:t>
            </a:r>
            <a:r>
              <a:rPr lang="ko-KR" altLang="en-US" sz="1100" dirty="0"/>
              <a:t>매주</a:t>
            </a:r>
            <a:r>
              <a:rPr lang="en-US" altLang="ko-KR" sz="1100" dirty="0"/>
              <a:t>/</a:t>
            </a:r>
            <a:r>
              <a:rPr lang="ko-KR" altLang="en-US" sz="1100" dirty="0"/>
              <a:t>매월</a:t>
            </a:r>
            <a:r>
              <a:rPr lang="en-US" altLang="ko-KR" sz="1100" dirty="0"/>
              <a:t>/</a:t>
            </a:r>
            <a:r>
              <a:rPr lang="ko-KR" altLang="en-US" sz="1100" dirty="0"/>
              <a:t>매년</a:t>
            </a:r>
            <a:r>
              <a:rPr lang="en-US" altLang="ko-KR" sz="1100" dirty="0"/>
              <a:t>/</a:t>
            </a:r>
            <a:r>
              <a:rPr lang="ko-KR" altLang="en-US" sz="1100" dirty="0"/>
              <a:t>월간 설정으로 반복 주기 설정이 가능합니다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일정에 대한 중요도를 체크하면 일정 페이지에서 기간</a:t>
            </a:r>
            <a:r>
              <a:rPr lang="en-US" altLang="ko-KR" sz="1100" dirty="0"/>
              <a:t>(</a:t>
            </a:r>
            <a:r>
              <a:rPr lang="ko-KR" altLang="en-US" sz="1100" dirty="0"/>
              <a:t>시간</a:t>
            </a:r>
            <a:r>
              <a:rPr lang="en-US" altLang="ko-KR" sz="1100" dirty="0"/>
              <a:t>, </a:t>
            </a:r>
            <a:r>
              <a:rPr lang="ko-KR" altLang="en-US" sz="1100" dirty="0"/>
              <a:t>종일</a:t>
            </a:r>
            <a:r>
              <a:rPr lang="en-US" altLang="ko-KR" sz="1100" dirty="0"/>
              <a:t>)</a:t>
            </a:r>
            <a:r>
              <a:rPr lang="ko-KR" altLang="en-US" sz="1100" dirty="0"/>
              <a:t>이 빨간색으로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장소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등록일정과 관련된 장소가 있다면 장소 정보를 입력합니다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 </a:t>
            </a:r>
            <a:r>
              <a:rPr lang="en-US" altLang="ko-KR" sz="1100" dirty="0"/>
              <a:t>: </a:t>
            </a:r>
            <a:r>
              <a:rPr lang="ko-KR" altLang="en-US" sz="1100" dirty="0"/>
              <a:t>업로드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일정에 관한 파일을 첨부할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+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E35E9EA-D35B-42E1-955A-AED56235AA98}"/>
              </a:ext>
            </a:extLst>
          </p:cNvPr>
          <p:cNvSpPr/>
          <p:nvPr/>
        </p:nvSpPr>
        <p:spPr>
          <a:xfrm>
            <a:off x="3148012" y="4136290"/>
            <a:ext cx="2366433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7499612-85B3-45A5-9805-3C6B13A4AEB5}"/>
              </a:ext>
            </a:extLst>
          </p:cNvPr>
          <p:cNvSpPr/>
          <p:nvPr/>
        </p:nvSpPr>
        <p:spPr>
          <a:xfrm>
            <a:off x="3148013" y="4478306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F8DCD00-F995-4469-9AFD-FFCCFDFF0CEF}"/>
              </a:ext>
            </a:extLst>
          </p:cNvPr>
          <p:cNvSpPr/>
          <p:nvPr/>
        </p:nvSpPr>
        <p:spPr>
          <a:xfrm>
            <a:off x="3148013" y="4820730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118CC3C-4EEC-4F15-8F2A-FE5E5A994511}"/>
              </a:ext>
            </a:extLst>
          </p:cNvPr>
          <p:cNvSpPr/>
          <p:nvPr/>
        </p:nvSpPr>
        <p:spPr>
          <a:xfrm>
            <a:off x="3148013" y="5160773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5475574"/>
            <a:ext cx="2093912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3C79FAE-87D0-417B-899B-827E52919EEA}"/>
              </a:ext>
            </a:extLst>
          </p:cNvPr>
          <p:cNvSpPr/>
          <p:nvPr/>
        </p:nvSpPr>
        <p:spPr>
          <a:xfrm>
            <a:off x="8527097" y="4513162"/>
            <a:ext cx="467678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CA078AE-FC96-4294-86DD-8DC967D71D20}"/>
              </a:ext>
            </a:extLst>
          </p:cNvPr>
          <p:cNvSpPr/>
          <p:nvPr/>
        </p:nvSpPr>
        <p:spPr>
          <a:xfrm>
            <a:off x="10023463" y="4841286"/>
            <a:ext cx="478156" cy="23804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8260E3CC-DE12-468C-AA0E-9A7030F4A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996407"/>
            <a:ext cx="7915275" cy="1381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참여자 </a:t>
            </a:r>
            <a:r>
              <a:rPr lang="en-US" altLang="ko-KR" sz="1100" dirty="0"/>
              <a:t>: </a:t>
            </a:r>
            <a:r>
              <a:rPr lang="ko-KR" altLang="en-US" sz="1100" dirty="0"/>
              <a:t>본 등록일정의 일정 참조자에게 일정 등록에 대한 알림을 발송합니다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일정</a:t>
            </a:r>
            <a:r>
              <a:rPr lang="en-US" altLang="ko-KR" sz="1100" dirty="0"/>
              <a:t>/</a:t>
            </a:r>
            <a:r>
              <a:rPr lang="ko-KR" altLang="en-US" sz="1100" dirty="0"/>
              <a:t>알림에서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직접입력으로 지정이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일정에 등록할 때 알림을 설정하는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알림은 ’</a:t>
            </a:r>
            <a:r>
              <a:rPr lang="en-US" altLang="ko-KR" sz="1100" dirty="0"/>
              <a:t>10</a:t>
            </a:r>
            <a:r>
              <a:rPr lang="ko-KR" altLang="en-US" sz="1100" dirty="0"/>
              <a:t>분 전</a:t>
            </a:r>
            <a:r>
              <a:rPr lang="en-US" altLang="ko-KR" sz="1100" dirty="0"/>
              <a:t>/30</a:t>
            </a:r>
            <a:r>
              <a:rPr lang="ko-KR" altLang="en-US" sz="1100" dirty="0"/>
              <a:t>분 전</a:t>
            </a:r>
            <a:r>
              <a:rPr lang="en-US" altLang="ko-KR" sz="1100" dirty="0"/>
              <a:t>/1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/2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/3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/1</a:t>
            </a:r>
            <a:r>
              <a:rPr lang="ko-KR" altLang="en-US" sz="1100" dirty="0"/>
              <a:t>일 전</a:t>
            </a:r>
            <a:r>
              <a:rPr lang="en-US" altLang="ko-KR" sz="1100" dirty="0"/>
              <a:t>/2</a:t>
            </a:r>
            <a:r>
              <a:rPr lang="ko-KR" altLang="en-US" sz="1100" dirty="0"/>
              <a:t>일 전’ 등이 있으며 여러 번의 알림을 추가할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참여자 알림은 참여자에게도 알림이 뜨는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2046876"/>
            <a:ext cx="1566862" cy="27722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FCE90B3-62E8-4B53-AF39-27E506EA6011}"/>
              </a:ext>
            </a:extLst>
          </p:cNvPr>
          <p:cNvSpPr/>
          <p:nvPr/>
        </p:nvSpPr>
        <p:spPr>
          <a:xfrm>
            <a:off x="3148012" y="2396444"/>
            <a:ext cx="2962275" cy="27722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13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3775771-356A-5925-C6AA-FF7102469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85190"/>
            <a:ext cx="7475670" cy="52629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진행 상태와 ‘개인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공유’의</a:t>
            </a:r>
            <a:r>
              <a:rPr lang="ko-KR" altLang="en-US" sz="1100" dirty="0"/>
              <a:t> 일정 분류는 배경으로 구분하며 분류 관리에서 새분류와 분류수정을 제공하여 편리하게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일정은 월간</a:t>
            </a:r>
            <a:r>
              <a:rPr lang="en-US" altLang="ko-KR" sz="1100" dirty="0"/>
              <a:t>/</a:t>
            </a:r>
            <a:r>
              <a:rPr lang="ko-KR" altLang="en-US" sz="1100" dirty="0"/>
              <a:t>주간</a:t>
            </a:r>
            <a:r>
              <a:rPr lang="en-US" altLang="ko-KR" sz="1100" dirty="0"/>
              <a:t>/</a:t>
            </a:r>
            <a:r>
              <a:rPr lang="ko-KR" altLang="en-US" sz="1100" dirty="0"/>
              <a:t>목록 별로 각각 조회가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9258858-164F-E867-B213-B166C50D3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331" y="2055543"/>
            <a:ext cx="5609370" cy="45342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이전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앞을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다음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이후를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페이지를 프린트합니다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일정추가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추가하는 페이지를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완료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선택 후 오른쪽 버튼을 체크할 시 일정의 제목에 가운데 줄이 가도록 지원합니다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1CF0A1-8E1A-4075-8AAC-01DB463E88D1}"/>
              </a:ext>
            </a:extLst>
          </p:cNvPr>
          <p:cNvSpPr/>
          <p:nvPr/>
        </p:nvSpPr>
        <p:spPr>
          <a:xfrm>
            <a:off x="3211354" y="2520586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0E754A8-517A-4DB8-B1D3-490ED4571582}"/>
              </a:ext>
            </a:extLst>
          </p:cNvPr>
          <p:cNvSpPr/>
          <p:nvPr/>
        </p:nvSpPr>
        <p:spPr>
          <a:xfrm>
            <a:off x="4137819" y="2520586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6F080B-EE3B-4F93-B7CA-DCCC5C4594E7}"/>
              </a:ext>
            </a:extLst>
          </p:cNvPr>
          <p:cNvSpPr/>
          <p:nvPr/>
        </p:nvSpPr>
        <p:spPr>
          <a:xfrm flipV="1">
            <a:off x="4504620" y="3698082"/>
            <a:ext cx="191205" cy="1643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FCFCD28-16CD-4DA6-AADC-A3963925B97D}"/>
              </a:ext>
            </a:extLst>
          </p:cNvPr>
          <p:cNvSpPr/>
          <p:nvPr/>
        </p:nvSpPr>
        <p:spPr>
          <a:xfrm>
            <a:off x="8438258" y="2528999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BBE4304-D189-4869-8558-62283423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576" y="657494"/>
            <a:ext cx="151090" cy="16619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8D6598-D2EA-40E4-B625-945A46BB3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850" y="909526"/>
            <a:ext cx="143536" cy="181309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5E5D1AF-0BD1-4637-ADB4-8B3773466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467" y="1402457"/>
            <a:ext cx="173754" cy="17375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5DAAC3D9-043C-46F8-9B70-E7430D46BB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8537" y="1391126"/>
            <a:ext cx="181308" cy="196417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99A5FC49-778B-4CAF-BF92-7A7204A4BA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466" y="1670411"/>
            <a:ext cx="156007" cy="156007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269F75A9-1441-4CA6-AC95-915F81229D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466" y="1154388"/>
            <a:ext cx="173754" cy="18955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E56F52D-6D4C-C069-1C71-33065C167ADB}"/>
              </a:ext>
            </a:extLst>
          </p:cNvPr>
          <p:cNvSpPr/>
          <p:nvPr/>
        </p:nvSpPr>
        <p:spPr>
          <a:xfrm>
            <a:off x="3940335" y="3993956"/>
            <a:ext cx="3178015" cy="51771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CA2691C-F03C-DE73-4AEC-49CE9270C5FB}"/>
              </a:ext>
            </a:extLst>
          </p:cNvPr>
          <p:cNvSpPr/>
          <p:nvPr/>
        </p:nvSpPr>
        <p:spPr>
          <a:xfrm>
            <a:off x="3940975" y="3862388"/>
            <a:ext cx="1588288" cy="1333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연결선: 꺾임 45">
            <a:extLst>
              <a:ext uri="{FF2B5EF4-FFF2-40B4-BE49-F238E27FC236}">
                <a16:creationId xmlns:a16="http://schemas.microsoft.com/office/drawing/2014/main" id="{8545DE58-5CBD-BADE-00BB-A2CE89462F60}"/>
              </a:ext>
            </a:extLst>
          </p:cNvPr>
          <p:cNvCxnSpPr>
            <a:cxnSpLocks/>
            <a:stCxn id="47" idx="0"/>
          </p:cNvCxnSpPr>
          <p:nvPr/>
        </p:nvCxnSpPr>
        <p:spPr>
          <a:xfrm rot="16200000" flipV="1">
            <a:off x="6139706" y="3347194"/>
            <a:ext cx="95950" cy="1250162"/>
          </a:xfrm>
          <a:prstGeom prst="bentConnector2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D89182C-DA89-192D-0382-2291B5045B37}"/>
              </a:ext>
            </a:extLst>
          </p:cNvPr>
          <p:cNvSpPr/>
          <p:nvPr/>
        </p:nvSpPr>
        <p:spPr>
          <a:xfrm>
            <a:off x="6736800" y="4020250"/>
            <a:ext cx="151923" cy="153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249F2E-41DC-0E66-E54A-246C75F0675B}"/>
              </a:ext>
            </a:extLst>
          </p:cNvPr>
          <p:cNvSpPr/>
          <p:nvPr/>
        </p:nvSpPr>
        <p:spPr>
          <a:xfrm>
            <a:off x="8176320" y="2528999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68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50B816C-170D-FF1A-F2E2-E8BC1FF4A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65136"/>
            <a:ext cx="5250072" cy="39583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35E09C21-8247-112B-CCC4-50C941069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819" y="2889002"/>
            <a:ext cx="4944460" cy="35031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 </a:t>
            </a:r>
            <a:r>
              <a:rPr lang="ko-KR" altLang="en-US" sz="1100" dirty="0"/>
              <a:t>주간일정을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: </a:t>
            </a:r>
            <a:r>
              <a:rPr lang="ko-KR" altLang="en-US" sz="1100" dirty="0"/>
              <a:t>일정 추가 페이지로 이동합니다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F9632CC-3666-4300-BB9B-46D8F395E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503" y="622118"/>
            <a:ext cx="533400" cy="23812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54551B7A-713F-4EAA-8A9D-C225ACB9C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3503" y="888339"/>
            <a:ext cx="181308" cy="1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7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38FFBF2-0182-9F0F-BF63-E4090BF2B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014578"/>
            <a:ext cx="6815065" cy="54439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 err="1"/>
              <a:t>할일에</a:t>
            </a:r>
            <a:r>
              <a:rPr lang="ko-KR" altLang="en-US" sz="1100" dirty="0"/>
              <a:t> 체크를 하면 전체일정에서 </a:t>
            </a:r>
            <a:r>
              <a:rPr lang="ko-KR" altLang="en-US" sz="1100" dirty="0" err="1"/>
              <a:t>할일이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3914740" y="1118535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3077042-49F9-4DD1-B904-0D244B54454C}"/>
              </a:ext>
            </a:extLst>
          </p:cNvPr>
          <p:cNvSpPr/>
          <p:nvPr/>
        </p:nvSpPr>
        <p:spPr>
          <a:xfrm>
            <a:off x="4147344" y="4044315"/>
            <a:ext cx="3901281" cy="4038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3DA91DB-FE8A-4543-96E3-2ABD4335D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741" y="619474"/>
            <a:ext cx="51435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10613</TotalTime>
  <Words>1039</Words>
  <Application>Microsoft Office PowerPoint</Application>
  <PresentationFormat>와이드스크린</PresentationFormat>
  <Paragraphs>136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518</cp:revision>
  <dcterms:created xsi:type="dcterms:W3CDTF">2021-01-26T03:26:19Z</dcterms:created>
  <dcterms:modified xsi:type="dcterms:W3CDTF">2023-10-31T06:41:44Z</dcterms:modified>
</cp:coreProperties>
</file>