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8" r:id="rId3"/>
    <p:sldId id="402" r:id="rId4"/>
    <p:sldId id="394" r:id="rId5"/>
    <p:sldId id="403" r:id="rId6"/>
    <p:sldId id="404" r:id="rId7"/>
    <p:sldId id="405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1" clrIdx="0">
    <p:extLst>
      <p:ext uri="{19B8F6BF-5375-455C-9EA6-DF929625EA0E}">
        <p15:presenceInfo xmlns:p15="http://schemas.microsoft.com/office/powerpoint/2012/main" userId="Administrato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85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33" autoAdjust="0"/>
    <p:restoredTop sz="96000" autoAdjust="0"/>
  </p:normalViewPr>
  <p:slideViewPr>
    <p:cSldViewPr snapToGrid="0">
      <p:cViewPr>
        <p:scale>
          <a:sx n="100" d="100"/>
          <a:sy n="100" d="100"/>
        </p:scale>
        <p:origin x="-360" y="5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5D7A6C9D-BAB0-4988-A175-BA5FB13FFF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E996E98-91CA-4E51-8CAD-8CF148A33D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135F0-1ECA-4380-A477-76D6C0EDD1E8}" type="datetimeFigureOut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D7C45718-CD9A-4774-8FA9-0106694FFCC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4D808A76-FC2A-49C0-8A14-EA8FA52F7E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98E4BB-B4DB-4B02-B543-461DC973821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7521782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9DB07-FD48-41FE-BAEB-8507EDE3FFF7}" type="datetimeFigureOut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D38792-24A0-4A11-8F1C-CA1576FACC1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262088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3">
            <a:extLst>
              <a:ext uri="{FF2B5EF4-FFF2-40B4-BE49-F238E27FC236}">
                <a16:creationId xmlns:a16="http://schemas.microsoft.com/office/drawing/2014/main" id="{2CADD196-7616-472A-BDF1-55BC59962AA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285F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8" name="Rettangolo 4">
            <a:extLst>
              <a:ext uri="{FF2B5EF4-FFF2-40B4-BE49-F238E27FC236}">
                <a16:creationId xmlns:a16="http://schemas.microsoft.com/office/drawing/2014/main" id="{6472593A-40E2-4186-B765-28FB72EFBEBE}"/>
              </a:ext>
            </a:extLst>
          </p:cNvPr>
          <p:cNvSpPr/>
          <p:nvPr userDrawn="1"/>
        </p:nvSpPr>
        <p:spPr>
          <a:xfrm>
            <a:off x="0" y="6202929"/>
            <a:ext cx="12192000" cy="6660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pic>
        <p:nvPicPr>
          <p:cNvPr id="9" name="그래픽 8">
            <a:extLst>
              <a:ext uri="{FF2B5EF4-FFF2-40B4-BE49-F238E27FC236}">
                <a16:creationId xmlns:a16="http://schemas.microsoft.com/office/drawing/2014/main" id="{12A829C7-137E-4F83-81C5-4C81C1C73A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70000"/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608593" y="1269814"/>
            <a:ext cx="5005114" cy="481974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68DCEE-C08D-44C1-B93E-A5515323BA7B}"/>
              </a:ext>
            </a:extLst>
          </p:cNvPr>
          <p:cNvSpPr txBox="1"/>
          <p:nvPr userDrawn="1"/>
        </p:nvSpPr>
        <p:spPr>
          <a:xfrm>
            <a:off x="1137678" y="1856505"/>
            <a:ext cx="5358372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사용자 매뉴얼</a:t>
            </a:r>
            <a:endParaRPr lang="en-US" altLang="ko-KR" sz="3100" b="1" dirty="0">
              <a:solidFill>
                <a:schemeClr val="bg1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1" name="그래픽 10">
            <a:extLst>
              <a:ext uri="{FF2B5EF4-FFF2-40B4-BE49-F238E27FC236}">
                <a16:creationId xmlns:a16="http://schemas.microsoft.com/office/drawing/2014/main" id="{E8545D91-C848-46FF-BC4E-582BEB4607C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88235" y="6429682"/>
            <a:ext cx="1462751" cy="212537"/>
          </a:xfrm>
          <a:prstGeom prst="rect">
            <a:avLst/>
          </a:prstGeom>
        </p:spPr>
      </p:pic>
      <p:pic>
        <p:nvPicPr>
          <p:cNvPr id="12" name="그래픽 11">
            <a:extLst>
              <a:ext uri="{FF2B5EF4-FFF2-40B4-BE49-F238E27FC236}">
                <a16:creationId xmlns:a16="http://schemas.microsoft.com/office/drawing/2014/main" id="{13C3194E-E030-4F6D-8EA5-DE9AAD0C16E1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234514" y="1282954"/>
            <a:ext cx="3332174" cy="48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7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슬라이드 번호 개체 틀 10">
            <a:extLst>
              <a:ext uri="{FF2B5EF4-FFF2-40B4-BE49-F238E27FC236}">
                <a16:creationId xmlns:a16="http://schemas.microsoft.com/office/drawing/2014/main" id="{AAF88982-3276-4AF2-9970-86C546F62FC6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58690737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>
            <a:extLst>
              <a:ext uri="{FF2B5EF4-FFF2-40B4-BE49-F238E27FC236}">
                <a16:creationId xmlns:a16="http://schemas.microsoft.com/office/drawing/2014/main" id="{50029C80-70F6-43AF-A61F-8ECA0644F444}"/>
              </a:ext>
            </a:extLst>
          </p:cNvPr>
          <p:cNvSpPr/>
          <p:nvPr userDrawn="1"/>
        </p:nvSpPr>
        <p:spPr>
          <a:xfrm>
            <a:off x="2785730" y="0"/>
            <a:ext cx="940627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76126DB9-1440-4DB4-BDAA-1A6F79FD4636}"/>
              </a:ext>
            </a:extLst>
          </p:cNvPr>
          <p:cNvSpPr/>
          <p:nvPr userDrawn="1"/>
        </p:nvSpPr>
        <p:spPr>
          <a:xfrm>
            <a:off x="361471" y="3007519"/>
            <a:ext cx="1157767" cy="32481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9" name="슬라이드 번호 개체 틀 10">
            <a:extLst>
              <a:ext uri="{FF2B5EF4-FFF2-40B4-BE49-F238E27FC236}">
                <a16:creationId xmlns:a16="http://schemas.microsoft.com/office/drawing/2014/main" id="{02DD4841-E6EB-4350-8B21-B0A85F0F424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33510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AE5A91B-8AC3-4FC8-A1C8-D9B2A1BCF207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00528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21C210F6-F117-4239-A880-947D4C9CD5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C1C5BD77-73CE-40E9-8CEF-6A15F6BB0D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87795293-47E0-46FE-864A-791409A990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8699FB-0F26-493D-8A63-BAFC948C6B5C}" type="datetimeFigureOut">
              <a:rPr lang="ko-KR" altLang="en-US" smtClean="0"/>
              <a:t>2023-10-27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A95A3405-73C6-4616-B8D7-0C8EFE05226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E7F8D5-7731-4AE6-BF0C-0D95832671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 dirty="0"/>
              <a:t>1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984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svg"/><Relationship Id="rId3" Type="http://schemas.openxmlformats.org/officeDocument/2006/relationships/image" Target="../media/image8.sv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svg"/><Relationship Id="rId20" Type="http://schemas.openxmlformats.org/officeDocument/2006/relationships/image" Target="../media/image25.sv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.svg"/><Relationship Id="rId11" Type="http://schemas.openxmlformats.org/officeDocument/2006/relationships/image" Target="../media/image16.sv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15.png"/><Relationship Id="rId7" Type="http://schemas.openxmlformats.org/officeDocument/2006/relationships/image" Target="../media/image21.sv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10" Type="http://schemas.openxmlformats.org/officeDocument/2006/relationships/image" Target="../media/image29.png"/><Relationship Id="rId4" Type="http://schemas.openxmlformats.org/officeDocument/2006/relationships/image" Target="../media/image16.svg"/><Relationship Id="rId9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16.svg"/><Relationship Id="rId7" Type="http://schemas.openxmlformats.org/officeDocument/2006/relationships/image" Target="../media/image3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1.svg"/><Relationship Id="rId5" Type="http://schemas.openxmlformats.org/officeDocument/2006/relationships/image" Target="../media/image20.png"/><Relationship Id="rId4" Type="http://schemas.openxmlformats.org/officeDocument/2006/relationships/image" Target="../media/image28.png"/><Relationship Id="rId9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16.svg"/><Relationship Id="rId7" Type="http://schemas.openxmlformats.org/officeDocument/2006/relationships/image" Target="../media/image21.sv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A853741-D90B-48E5-A524-26F825207601}"/>
              </a:ext>
            </a:extLst>
          </p:cNvPr>
          <p:cNvSpPr txBox="1"/>
          <p:nvPr/>
        </p:nvSpPr>
        <p:spPr>
          <a:xfrm>
            <a:off x="1137678" y="5665874"/>
            <a:ext cx="333217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2023.09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BC7A7CA-3CF1-4FE0-B3B8-B3EA632A8654}"/>
              </a:ext>
            </a:extLst>
          </p:cNvPr>
          <p:cNvSpPr txBox="1"/>
          <p:nvPr/>
        </p:nvSpPr>
        <p:spPr>
          <a:xfrm>
            <a:off x="1137678" y="3055470"/>
            <a:ext cx="218836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[</a:t>
            </a:r>
            <a:r>
              <a:rPr lang="ko-KR" altLang="en-US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20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]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105774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1137678" y="1176021"/>
            <a:ext cx="33321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31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목차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8EEDD9-5A87-479A-AE03-D10CBE87AA82}"/>
              </a:ext>
            </a:extLst>
          </p:cNvPr>
          <p:cNvSpPr txBox="1"/>
          <p:nvPr/>
        </p:nvSpPr>
        <p:spPr>
          <a:xfrm>
            <a:off x="7722152" y="2138046"/>
            <a:ext cx="560612" cy="15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01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02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03</a:t>
            </a: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04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8430D7-5AC6-4FC7-B4BD-ACBEFA91BDEC}"/>
              </a:ext>
            </a:extLst>
          </p:cNvPr>
          <p:cNvSpPr txBox="1"/>
          <p:nvPr/>
        </p:nvSpPr>
        <p:spPr>
          <a:xfrm>
            <a:off x="8282764" y="2138046"/>
            <a:ext cx="1544727" cy="1519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개요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HOME</a:t>
            </a: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메뉴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  <a:p>
            <a:pPr>
              <a:lnSpc>
                <a:spcPct val="200000"/>
              </a:lnSpc>
            </a:pPr>
            <a:r>
              <a:rPr lang="ko-KR" altLang="en-US" sz="1200" dirty="0">
                <a:latin typeface="나눔스퀘어_ac Light" panose="020B0600000101010101" pitchFamily="50" charset="-127"/>
                <a:ea typeface="나눔스퀘어_ac Light" panose="020B0600000101010101" pitchFamily="50" charset="-127"/>
              </a:rPr>
              <a:t>기능</a:t>
            </a:r>
            <a:endParaRPr lang="en-US" altLang="ko-KR" sz="1200" dirty="0">
              <a:latin typeface="나눔스퀘어_ac Light" panose="020B0600000101010101" pitchFamily="50" charset="-127"/>
              <a:ea typeface="나눔스퀘어_ac Light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72090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와 모바일 앱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7911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latin typeface="+mj-lt"/>
              </a:rPr>
              <a:t>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THE GWARE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는 언제 어디서나 빠르고 신속하게 업무공유 및 의사결정이 가능합니다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나눔고딕" panose="020D0604000000000000" pitchFamily="50" charset="-127"/>
              </a:rPr>
              <a:t>.</a:t>
            </a: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개요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에서 활용되는 모든 기능과 동일한 업무 환경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PC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와 같은 구성으로 손쉽게 사용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30" name="그래픽 29">
            <a:extLst>
              <a:ext uri="{FF2B5EF4-FFF2-40B4-BE49-F238E27FC236}">
                <a16:creationId xmlns:a16="http://schemas.microsoft.com/office/drawing/2014/main" id="{04F03B16-0159-466D-A3EA-40B2E633199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181640" y="2811248"/>
            <a:ext cx="3042522" cy="2540358"/>
          </a:xfrm>
          <a:prstGeom prst="rect">
            <a:avLst/>
          </a:prstGeom>
        </p:spPr>
      </p:pic>
      <p:sp>
        <p:nvSpPr>
          <p:cNvPr id="31" name="사각형: 둥근 모서리 48">
            <a:extLst>
              <a:ext uri="{FF2B5EF4-FFF2-40B4-BE49-F238E27FC236}">
                <a16:creationId xmlns:a16="http://schemas.microsoft.com/office/drawing/2014/main" id="{0AC2EB3B-DB54-42D2-BAC8-9582A84ABC0B}"/>
              </a:ext>
            </a:extLst>
          </p:cNvPr>
          <p:cNvSpPr/>
          <p:nvPr/>
        </p:nvSpPr>
        <p:spPr>
          <a:xfrm>
            <a:off x="4220670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Mac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sp>
        <p:nvSpPr>
          <p:cNvPr id="38" name="사각형: 둥근 모서리 48">
            <a:extLst>
              <a:ext uri="{FF2B5EF4-FFF2-40B4-BE49-F238E27FC236}">
                <a16:creationId xmlns:a16="http://schemas.microsoft.com/office/drawing/2014/main" id="{545B8A2D-1474-41A5-B347-53C4327D95C9}"/>
              </a:ext>
            </a:extLst>
          </p:cNvPr>
          <p:cNvSpPr/>
          <p:nvPr/>
        </p:nvSpPr>
        <p:spPr>
          <a:xfrm>
            <a:off x="10708136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안드로이드</a:t>
            </a:r>
          </a:p>
        </p:txBody>
      </p:sp>
      <p:sp>
        <p:nvSpPr>
          <p:cNvPr id="39" name="사각형: 둥근 모서리 48">
            <a:extLst>
              <a:ext uri="{FF2B5EF4-FFF2-40B4-BE49-F238E27FC236}">
                <a16:creationId xmlns:a16="http://schemas.microsoft.com/office/drawing/2014/main" id="{54EA6A09-AC1B-4868-9830-2B1C9B0C61F5}"/>
              </a:ext>
            </a:extLst>
          </p:cNvPr>
          <p:cNvSpPr/>
          <p:nvPr/>
        </p:nvSpPr>
        <p:spPr>
          <a:xfrm>
            <a:off x="9103895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IOS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CE054525-ADE5-4DC6-AF25-045257A64295}"/>
              </a:ext>
            </a:extLst>
          </p:cNvPr>
          <p:cNvSpPr/>
          <p:nvPr/>
        </p:nvSpPr>
        <p:spPr>
          <a:xfrm>
            <a:off x="7004342" y="5647700"/>
            <a:ext cx="964462" cy="26703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PC </a:t>
            </a:r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버전</a:t>
            </a:r>
          </a:p>
        </p:txBody>
      </p:sp>
      <p:pic>
        <p:nvPicPr>
          <p:cNvPr id="34" name="그림 33">
            <a:extLst>
              <a:ext uri="{FF2B5EF4-FFF2-40B4-BE49-F238E27FC236}">
                <a16:creationId xmlns:a16="http://schemas.microsoft.com/office/drawing/2014/main" id="{CBBC30EE-0D75-47EE-A469-0B688DEBC6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570" y="2908663"/>
            <a:ext cx="2807712" cy="1613688"/>
          </a:xfrm>
          <a:prstGeom prst="rect">
            <a:avLst/>
          </a:prstGeom>
        </p:spPr>
      </p:pic>
      <p:pic>
        <p:nvPicPr>
          <p:cNvPr id="42" name="그래픽 41">
            <a:extLst>
              <a:ext uri="{FF2B5EF4-FFF2-40B4-BE49-F238E27FC236}">
                <a16:creationId xmlns:a16="http://schemas.microsoft.com/office/drawing/2014/main" id="{B30AFAC2-B0CD-431C-B764-491B731C25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448896" y="2225850"/>
            <a:ext cx="4075354" cy="3125757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BC0DD74-CC86-43B5-BDC1-B9C0B6BD811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1155" y="2367035"/>
            <a:ext cx="3816440" cy="2286209"/>
          </a:xfrm>
          <a:prstGeom prst="rect">
            <a:avLst/>
          </a:prstGeom>
        </p:spPr>
      </p:pic>
      <p:pic>
        <p:nvPicPr>
          <p:cNvPr id="41" name="그래픽 40">
            <a:extLst>
              <a:ext uri="{FF2B5EF4-FFF2-40B4-BE49-F238E27FC236}">
                <a16:creationId xmlns:a16="http://schemas.microsoft.com/office/drawing/2014/main" id="{70BDC9ED-744B-4F86-A43C-E93F97864EC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512523" y="2601269"/>
            <a:ext cx="1329501" cy="2778061"/>
          </a:xfrm>
          <a:prstGeom prst="rect">
            <a:avLst/>
          </a:prstGeom>
        </p:spPr>
      </p:pic>
      <p:pic>
        <p:nvPicPr>
          <p:cNvPr id="54" name="그래픽 13">
            <a:extLst>
              <a:ext uri="{FF2B5EF4-FFF2-40B4-BE49-F238E27FC236}">
                <a16:creationId xmlns:a16="http://schemas.microsoft.com/office/drawing/2014/main" id="{84167DF7-8CAB-48D8-9925-5B6E3D97986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796627" y="2486946"/>
            <a:ext cx="1671006" cy="3059893"/>
          </a:xfrm>
          <a:prstGeom prst="rect">
            <a:avLst/>
          </a:prstGeom>
        </p:spPr>
      </p:pic>
      <p:pic>
        <p:nvPicPr>
          <p:cNvPr id="56" name="그림 55">
            <a:extLst>
              <a:ext uri="{FF2B5EF4-FFF2-40B4-BE49-F238E27FC236}">
                <a16:creationId xmlns:a16="http://schemas.microsoft.com/office/drawing/2014/main" id="{32EE4E46-DD99-4AB5-B24A-6847083DF79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567781" y="2673703"/>
            <a:ext cx="1226943" cy="2657705"/>
          </a:xfrm>
          <a:prstGeom prst="rect">
            <a:avLst/>
          </a:prstGeom>
        </p:spPr>
      </p:pic>
      <p:pic>
        <p:nvPicPr>
          <p:cNvPr id="58" name="그림 57">
            <a:extLst>
              <a:ext uri="{FF2B5EF4-FFF2-40B4-BE49-F238E27FC236}">
                <a16:creationId xmlns:a16="http://schemas.microsoft.com/office/drawing/2014/main" id="{E264AB49-B1B2-48E1-8D0A-8570AC04ACE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68931" y="2678483"/>
            <a:ext cx="1225468" cy="2440723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9E8992E1-72E3-4B17-83BF-281ACCD271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089" y="2676483"/>
            <a:ext cx="1192680" cy="2581259"/>
          </a:xfrm>
          <a:prstGeom prst="rect">
            <a:avLst/>
          </a:prstGeom>
        </p:spPr>
      </p:pic>
      <p:pic>
        <p:nvPicPr>
          <p:cNvPr id="66" name="그래픽 15">
            <a:extLst>
              <a:ext uri="{FF2B5EF4-FFF2-40B4-BE49-F238E27FC236}">
                <a16:creationId xmlns:a16="http://schemas.microsoft.com/office/drawing/2014/main" id="{3E96AFE4-B14F-4C97-8617-5C8B462FDEA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903686" y="2606956"/>
            <a:ext cx="1363020" cy="2726039"/>
          </a:xfrm>
          <a:prstGeom prst="rect">
            <a:avLst/>
          </a:prstGeom>
        </p:spPr>
      </p:pic>
      <p:pic>
        <p:nvPicPr>
          <p:cNvPr id="36" name="그림 35">
            <a:extLst>
              <a:ext uri="{FF2B5EF4-FFF2-40B4-BE49-F238E27FC236}">
                <a16:creationId xmlns:a16="http://schemas.microsoft.com/office/drawing/2014/main" id="{E8B1AD10-FADE-4F1F-8B1F-95376D973D2E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75" b="4067"/>
          <a:stretch/>
        </p:blipFill>
        <p:spPr>
          <a:xfrm>
            <a:off x="10565755" y="2778695"/>
            <a:ext cx="1232143" cy="2380234"/>
          </a:xfrm>
          <a:prstGeom prst="rect">
            <a:avLst/>
          </a:prstGeom>
        </p:spPr>
      </p:pic>
      <p:grpSp>
        <p:nvGrpSpPr>
          <p:cNvPr id="59" name="그룹 58">
            <a:extLst>
              <a:ext uri="{FF2B5EF4-FFF2-40B4-BE49-F238E27FC236}">
                <a16:creationId xmlns:a16="http://schemas.microsoft.com/office/drawing/2014/main" id="{BB49032B-1DA3-43B7-B399-4A501960D3B6}"/>
              </a:ext>
            </a:extLst>
          </p:cNvPr>
          <p:cNvGrpSpPr/>
          <p:nvPr/>
        </p:nvGrpSpPr>
        <p:grpSpPr>
          <a:xfrm>
            <a:off x="10512523" y="2557797"/>
            <a:ext cx="1341643" cy="2876425"/>
            <a:chOff x="2815910" y="2660947"/>
            <a:chExt cx="1717630" cy="3682525"/>
          </a:xfrm>
        </p:grpSpPr>
        <p:pic>
          <p:nvPicPr>
            <p:cNvPr id="60" name="그래픽 59">
              <a:extLst>
                <a:ext uri="{FF2B5EF4-FFF2-40B4-BE49-F238E27FC236}">
                  <a16:creationId xmlns:a16="http://schemas.microsoft.com/office/drawing/2014/main" id="{3C4103FA-AF2D-4DA6-9D1D-BAFF5D94E1CF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2815910" y="2708031"/>
              <a:ext cx="1717630" cy="3562489"/>
            </a:xfrm>
            <a:prstGeom prst="rect">
              <a:avLst/>
            </a:prstGeom>
          </p:spPr>
        </p:pic>
        <p:pic>
          <p:nvPicPr>
            <p:cNvPr id="61" name="그래픽 60">
              <a:extLst>
                <a:ext uri="{FF2B5EF4-FFF2-40B4-BE49-F238E27FC236}">
                  <a16:creationId xmlns:a16="http://schemas.microsoft.com/office/drawing/2014/main" id="{F9917C2D-3FE5-4056-84E7-A7C616387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>
              <a:off x="2846152" y="2660947"/>
              <a:ext cx="147838" cy="3682525"/>
            </a:xfrm>
            <a:prstGeom prst="rect">
              <a:avLst/>
            </a:prstGeom>
          </p:spPr>
        </p:pic>
        <p:pic>
          <p:nvPicPr>
            <p:cNvPr id="62" name="그래픽 61">
              <a:extLst>
                <a:ext uri="{FF2B5EF4-FFF2-40B4-BE49-F238E27FC236}">
                  <a16:creationId xmlns:a16="http://schemas.microsoft.com/office/drawing/2014/main" id="{1823B7B5-9157-4D8B-B326-ADEED95753A3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p:blipFill>
          <p:spPr>
            <a:xfrm rot="10800000">
              <a:off x="4354674" y="2660947"/>
              <a:ext cx="147838" cy="3682525"/>
            </a:xfrm>
            <a:prstGeom prst="rect">
              <a:avLst/>
            </a:prstGeom>
          </p:spPr>
        </p:pic>
      </p:grpSp>
      <p:pic>
        <p:nvPicPr>
          <p:cNvPr id="3" name="그림 2">
            <a:extLst>
              <a:ext uri="{FF2B5EF4-FFF2-40B4-BE49-F238E27FC236}">
                <a16:creationId xmlns:a16="http://schemas.microsoft.com/office/drawing/2014/main" id="{44726B30-D6C7-67E6-A437-685CAE5D2F91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15021"/>
          <a:stretch/>
        </p:blipFill>
        <p:spPr>
          <a:xfrm>
            <a:off x="8998118" y="2826320"/>
            <a:ext cx="1173811" cy="2160000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B42D1E31-BFD2-55DD-103D-21E02AF559E4}"/>
              </a:ext>
            </a:extLst>
          </p:cNvPr>
          <p:cNvPicPr>
            <a:picLocks noChangeAspect="1"/>
          </p:cNvPicPr>
          <p:nvPr/>
        </p:nvPicPr>
        <p:blipFill rotWithShape="1">
          <a:blip r:embed="rId21"/>
          <a:srcRect b="15826"/>
          <a:stretch/>
        </p:blipFill>
        <p:spPr>
          <a:xfrm>
            <a:off x="10576696" y="2776033"/>
            <a:ext cx="1212683" cy="22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0847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 descr="텍스트이(가) 표시된 사진&#10;&#10;자동 생성된 설명">
            <a:extLst>
              <a:ext uri="{FF2B5EF4-FFF2-40B4-BE49-F238E27FC236}">
                <a16:creationId xmlns:a16="http://schemas.microsoft.com/office/drawing/2014/main" id="{6AD771E9-BCC1-4CA1-8FE1-1DC303599D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75249" y="1764685"/>
            <a:ext cx="1828667" cy="3957696"/>
          </a:xfrm>
          <a:prstGeom prst="rect">
            <a:avLst/>
          </a:prstGeom>
          <a:ln w="22225">
            <a:solidFill>
              <a:schemeClr val="accent4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THE GWARE </a:t>
            </a: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</a:t>
            </a:r>
            <a:r>
              <a:rPr lang="en-US" altLang="ko-KR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 &gt; HOME</a:t>
            </a:r>
            <a:endParaRPr lang="ko-KR" altLang="en-US" sz="14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3064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안드로이드 </a:t>
            </a:r>
            <a:r>
              <a:rPr lang="en-US" altLang="ko-KR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아이폰 모두 사용가능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HOME</a:t>
            </a:r>
            <a:endParaRPr lang="ko-KR" altLang="en-US" sz="1400" dirty="0">
              <a:latin typeface="나눔스퀘어_ac ExtraBold" panose="020B0600000101010101" pitchFamily="50" charset="-127"/>
              <a:ea typeface="나눔스퀘어_ac ExtraBold" panose="020B0600000101010101" pitchFamily="50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4" y="562432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오늘의 할 일을 한눈에 확인 가능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협업을 선택 시 진행중인 프로젝트 확인 가능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업무가 온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ICON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에 알림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PUSH.</a:t>
            </a:r>
          </a:p>
        </p:txBody>
      </p:sp>
      <p:sp>
        <p:nvSpPr>
          <p:cNvPr id="16" name="사각형: 둥근 모서리 48">
            <a:extLst>
              <a:ext uri="{FF2B5EF4-FFF2-40B4-BE49-F238E27FC236}">
                <a16:creationId xmlns:a16="http://schemas.microsoft.com/office/drawing/2014/main" id="{E5334BE2-F1A0-45EB-826A-2952320532BD}"/>
              </a:ext>
            </a:extLst>
          </p:cNvPr>
          <p:cNvSpPr/>
          <p:nvPr/>
        </p:nvSpPr>
        <p:spPr>
          <a:xfrm>
            <a:off x="6428358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IOS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17" name="그래픽 13">
            <a:extLst>
              <a:ext uri="{FF2B5EF4-FFF2-40B4-BE49-F238E27FC236}">
                <a16:creationId xmlns:a16="http://schemas.microsoft.com/office/drawing/2014/main" id="{A3077040-AF8D-4B6B-A41E-EF0C3CCEBD5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819740" y="1466561"/>
            <a:ext cx="2566590" cy="4699859"/>
          </a:xfrm>
          <a:prstGeom prst="rect">
            <a:avLst/>
          </a:prstGeom>
        </p:spPr>
      </p:pic>
      <p:sp>
        <p:nvSpPr>
          <p:cNvPr id="40" name="사각형: 둥근 모서리 48">
            <a:extLst>
              <a:ext uri="{FF2B5EF4-FFF2-40B4-BE49-F238E27FC236}">
                <a16:creationId xmlns:a16="http://schemas.microsoft.com/office/drawing/2014/main" id="{4F2BA131-8814-4434-B92C-A8F4F9F4D129}"/>
              </a:ext>
            </a:extLst>
          </p:cNvPr>
          <p:cNvSpPr/>
          <p:nvPr/>
        </p:nvSpPr>
        <p:spPr>
          <a:xfrm>
            <a:off x="3844974" y="6095424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IOS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grpSp>
        <p:nvGrpSpPr>
          <p:cNvPr id="2" name="그룹 1">
            <a:extLst>
              <a:ext uri="{FF2B5EF4-FFF2-40B4-BE49-F238E27FC236}">
                <a16:creationId xmlns:a16="http://schemas.microsoft.com/office/drawing/2014/main" id="{6398F06D-0CD1-4431-A110-5E7DFF7B0B2C}"/>
              </a:ext>
            </a:extLst>
          </p:cNvPr>
          <p:cNvGrpSpPr/>
          <p:nvPr/>
        </p:nvGrpSpPr>
        <p:grpSpPr>
          <a:xfrm>
            <a:off x="3229738" y="1466561"/>
            <a:ext cx="2566591" cy="4699859"/>
            <a:chOff x="3868660" y="1536733"/>
            <a:chExt cx="1671006" cy="3059893"/>
          </a:xfrm>
        </p:grpSpPr>
        <p:pic>
          <p:nvPicPr>
            <p:cNvPr id="22" name="그래픽 13">
              <a:extLst>
                <a:ext uri="{FF2B5EF4-FFF2-40B4-BE49-F238E27FC236}">
                  <a16:creationId xmlns:a16="http://schemas.microsoft.com/office/drawing/2014/main" id="{2F1ED01B-EF2F-41DD-B761-2B8FBBCDE6D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3868660" y="1536733"/>
              <a:ext cx="1671006" cy="3059893"/>
            </a:xfrm>
            <a:prstGeom prst="rect">
              <a:avLst/>
            </a:prstGeom>
          </p:spPr>
        </p:pic>
        <p:pic>
          <p:nvPicPr>
            <p:cNvPr id="23" name="그림 22">
              <a:extLst>
                <a:ext uri="{FF2B5EF4-FFF2-40B4-BE49-F238E27FC236}">
                  <a16:creationId xmlns:a16="http://schemas.microsoft.com/office/drawing/2014/main" id="{DDF8A7BD-0D5B-4BC5-9296-2250DF4EFF3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9122" y="1726270"/>
              <a:ext cx="1192680" cy="2581259"/>
            </a:xfrm>
            <a:prstGeom prst="rect">
              <a:avLst/>
            </a:prstGeom>
          </p:spPr>
        </p:pic>
        <p:pic>
          <p:nvPicPr>
            <p:cNvPr id="26" name="그래픽 15">
              <a:extLst>
                <a:ext uri="{FF2B5EF4-FFF2-40B4-BE49-F238E27FC236}">
                  <a16:creationId xmlns:a16="http://schemas.microsoft.com/office/drawing/2014/main" id="{DA7BFAD8-03B5-46F8-B9E2-376D4C0681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3975719" y="1656743"/>
              <a:ext cx="1363020" cy="2726039"/>
            </a:xfrm>
            <a:prstGeom prst="rect">
              <a:avLst/>
            </a:prstGeom>
          </p:spPr>
        </p:pic>
      </p:grpSp>
      <p:pic>
        <p:nvPicPr>
          <p:cNvPr id="5" name="그림 4">
            <a:extLst>
              <a:ext uri="{FF2B5EF4-FFF2-40B4-BE49-F238E27FC236}">
                <a16:creationId xmlns:a16="http://schemas.microsoft.com/office/drawing/2014/main" id="{766650B1-59AA-4948-B2F3-23E2994661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009" y="1761779"/>
            <a:ext cx="1830010" cy="3960601"/>
          </a:xfrm>
          <a:prstGeom prst="rect">
            <a:avLst/>
          </a:prstGeom>
        </p:spPr>
      </p:pic>
      <p:pic>
        <p:nvPicPr>
          <p:cNvPr id="25" name="그래픽 15">
            <a:extLst>
              <a:ext uri="{FF2B5EF4-FFF2-40B4-BE49-F238E27FC236}">
                <a16:creationId xmlns:a16="http://schemas.microsoft.com/office/drawing/2014/main" id="{AF2CA58F-BB97-4677-BD80-5B399A29FD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981966" y="1647333"/>
            <a:ext cx="2098096" cy="4196190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F424F514-7723-B163-47FF-37CE71021A9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5021"/>
          <a:stretch/>
        </p:blipFill>
        <p:spPr>
          <a:xfrm>
            <a:off x="3535302" y="1979647"/>
            <a:ext cx="1817795" cy="3345033"/>
          </a:xfrm>
          <a:prstGeom prst="rect">
            <a:avLst/>
          </a:prstGeom>
        </p:spPr>
      </p:pic>
      <p:sp>
        <p:nvSpPr>
          <p:cNvPr id="41" name="직사각형 40">
            <a:extLst>
              <a:ext uri="{FF2B5EF4-FFF2-40B4-BE49-F238E27FC236}">
                <a16:creationId xmlns:a16="http://schemas.microsoft.com/office/drawing/2014/main" id="{E3BA431C-1BF7-4B24-A4EF-8CF367E2F445}"/>
              </a:ext>
            </a:extLst>
          </p:cNvPr>
          <p:cNvSpPr/>
          <p:nvPr/>
        </p:nvSpPr>
        <p:spPr>
          <a:xfrm>
            <a:off x="3531172" y="3300586"/>
            <a:ext cx="1817795" cy="20080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8" name="직선 화살표 연결선 27">
            <a:extLst>
              <a:ext uri="{FF2B5EF4-FFF2-40B4-BE49-F238E27FC236}">
                <a16:creationId xmlns:a16="http://schemas.microsoft.com/office/drawing/2014/main" id="{581C865C-705D-404F-9387-7ABC0BCDAB91}"/>
              </a:ext>
            </a:extLst>
          </p:cNvPr>
          <p:cNvCxnSpPr>
            <a:cxnSpLocks/>
          </p:cNvCxnSpPr>
          <p:nvPr/>
        </p:nvCxnSpPr>
        <p:spPr>
          <a:xfrm>
            <a:off x="5281692" y="3398306"/>
            <a:ext cx="757158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그림 7">
            <a:extLst>
              <a:ext uri="{FF2B5EF4-FFF2-40B4-BE49-F238E27FC236}">
                <a16:creationId xmlns:a16="http://schemas.microsoft.com/office/drawing/2014/main" id="{DD45B869-A580-1506-8548-57A0CD5A41FA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b="10422"/>
          <a:stretch/>
        </p:blipFill>
        <p:spPr>
          <a:xfrm>
            <a:off x="6116044" y="1979646"/>
            <a:ext cx="1822355" cy="3344400"/>
          </a:xfrm>
          <a:prstGeom prst="rect">
            <a:avLst/>
          </a:prstGeom>
        </p:spPr>
      </p:pic>
      <p:sp>
        <p:nvSpPr>
          <p:cNvPr id="52" name="직사각형 51">
            <a:extLst>
              <a:ext uri="{FF2B5EF4-FFF2-40B4-BE49-F238E27FC236}">
                <a16:creationId xmlns:a16="http://schemas.microsoft.com/office/drawing/2014/main" id="{0B520B31-3A8D-4759-B6BF-F069D5BEC94A}"/>
              </a:ext>
            </a:extLst>
          </p:cNvPr>
          <p:cNvSpPr/>
          <p:nvPr/>
        </p:nvSpPr>
        <p:spPr>
          <a:xfrm>
            <a:off x="6115940" y="3300586"/>
            <a:ext cx="1817795" cy="2008014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36" name="직선 화살표 연결선 35">
            <a:extLst>
              <a:ext uri="{FF2B5EF4-FFF2-40B4-BE49-F238E27FC236}">
                <a16:creationId xmlns:a16="http://schemas.microsoft.com/office/drawing/2014/main" id="{364DB128-FE9D-41EC-A3BA-5AEA1F9C59B8}"/>
              </a:ext>
            </a:extLst>
          </p:cNvPr>
          <p:cNvCxnSpPr>
            <a:cxnSpLocks/>
            <a:stCxn id="35" idx="3"/>
          </p:cNvCxnSpPr>
          <p:nvPr/>
        </p:nvCxnSpPr>
        <p:spPr>
          <a:xfrm>
            <a:off x="7936116" y="5430645"/>
            <a:ext cx="1436143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직사각형 34">
            <a:extLst>
              <a:ext uri="{FF2B5EF4-FFF2-40B4-BE49-F238E27FC236}">
                <a16:creationId xmlns:a16="http://schemas.microsoft.com/office/drawing/2014/main" id="{E7B628BC-93E0-41D1-B396-434CDD7F5A44}"/>
              </a:ext>
            </a:extLst>
          </p:cNvPr>
          <p:cNvSpPr/>
          <p:nvPr/>
        </p:nvSpPr>
        <p:spPr>
          <a:xfrm>
            <a:off x="7717042" y="5324680"/>
            <a:ext cx="219074" cy="211930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3055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그래픽 13">
            <a:extLst>
              <a:ext uri="{FF2B5EF4-FFF2-40B4-BE49-F238E27FC236}">
                <a16:creationId xmlns:a16="http://schemas.microsoft.com/office/drawing/2014/main" id="{AD1B21EC-9BAD-4331-8C90-5F2D4C3E2A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511645" y="1316225"/>
            <a:ext cx="2694194" cy="4933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모바일 메뉴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HOME </a:t>
            </a:r>
            <a:r>
              <a:rPr lang="ko-KR" altLang="en-US" sz="1050" dirty="0"/>
              <a:t>화면에서 상단메뉴</a:t>
            </a:r>
            <a:r>
              <a:rPr lang="en-US" altLang="ko-KR" sz="1050" dirty="0"/>
              <a:t>, </a:t>
            </a:r>
            <a:r>
              <a:rPr lang="ko-KR" altLang="en-US" sz="1050" dirty="0"/>
              <a:t>하단메뉴 두가지가 제공됩니다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메뉴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업무 기능을 선택할 수 있게 제공되어 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: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설정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메모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검색 및 업무기능이 제공되어 있다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51" name="그래픽 13">
            <a:extLst>
              <a:ext uri="{FF2B5EF4-FFF2-40B4-BE49-F238E27FC236}">
                <a16:creationId xmlns:a16="http://schemas.microsoft.com/office/drawing/2014/main" id="{3B193BEC-3FE6-4BBF-838C-DE89F91FDB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393977" y="1316225"/>
            <a:ext cx="2694194" cy="4933523"/>
          </a:xfrm>
          <a:prstGeom prst="rect">
            <a:avLst/>
          </a:prstGeom>
        </p:spPr>
      </p:pic>
      <p:pic>
        <p:nvPicPr>
          <p:cNvPr id="72" name="그래픽 13">
            <a:extLst>
              <a:ext uri="{FF2B5EF4-FFF2-40B4-BE49-F238E27FC236}">
                <a16:creationId xmlns:a16="http://schemas.microsoft.com/office/drawing/2014/main" id="{E2491193-3236-430F-A4E8-8A0DF65DD3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947077" y="1308356"/>
            <a:ext cx="2694194" cy="4933523"/>
          </a:xfrm>
          <a:prstGeom prst="rect">
            <a:avLst/>
          </a:prstGeom>
        </p:spPr>
      </p:pic>
      <p:sp>
        <p:nvSpPr>
          <p:cNvPr id="75" name="사각형: 둥근 모서리 48">
            <a:extLst>
              <a:ext uri="{FF2B5EF4-FFF2-40B4-BE49-F238E27FC236}">
                <a16:creationId xmlns:a16="http://schemas.microsoft.com/office/drawing/2014/main" id="{AED2DAA3-0C76-477A-8432-D999EEBB0269}"/>
              </a:ext>
            </a:extLst>
          </p:cNvPr>
          <p:cNvSpPr/>
          <p:nvPr/>
        </p:nvSpPr>
        <p:spPr>
          <a:xfrm>
            <a:off x="4200149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HOME</a:t>
            </a:r>
            <a:endParaRPr lang="ko-KR" altLang="en-US" sz="900" b="1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76" name="사각형: 둥근 모서리 48">
            <a:extLst>
              <a:ext uri="{FF2B5EF4-FFF2-40B4-BE49-F238E27FC236}">
                <a16:creationId xmlns:a16="http://schemas.microsoft.com/office/drawing/2014/main" id="{486DB5D8-416D-4A5B-B392-84D5DE2F08AF}"/>
              </a:ext>
            </a:extLst>
          </p:cNvPr>
          <p:cNvSpPr/>
          <p:nvPr/>
        </p:nvSpPr>
        <p:spPr>
          <a:xfrm>
            <a:off x="7059582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상단 메뉴</a:t>
            </a:r>
          </a:p>
        </p:txBody>
      </p:sp>
      <p:sp>
        <p:nvSpPr>
          <p:cNvPr id="77" name="사각형: 둥근 모서리 48">
            <a:extLst>
              <a:ext uri="{FF2B5EF4-FFF2-40B4-BE49-F238E27FC236}">
                <a16:creationId xmlns:a16="http://schemas.microsoft.com/office/drawing/2014/main" id="{0E57C829-AF36-4ADE-9C48-7D7065906AF4}"/>
              </a:ext>
            </a:extLst>
          </p:cNvPr>
          <p:cNvSpPr/>
          <p:nvPr/>
        </p:nvSpPr>
        <p:spPr>
          <a:xfrm>
            <a:off x="9594916" y="609889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하단 메뉴</a:t>
            </a:r>
          </a:p>
        </p:txBody>
      </p:sp>
      <p:pic>
        <p:nvPicPr>
          <p:cNvPr id="23" name="그림 22">
            <a:extLst>
              <a:ext uri="{FF2B5EF4-FFF2-40B4-BE49-F238E27FC236}">
                <a16:creationId xmlns:a16="http://schemas.microsoft.com/office/drawing/2014/main" id="{349C8FB7-0137-46FD-A3B0-D6A84318CA1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377" y="1611253"/>
            <a:ext cx="1927787" cy="4172215"/>
          </a:xfrm>
          <a:prstGeom prst="rect">
            <a:avLst/>
          </a:prstGeom>
        </p:spPr>
      </p:pic>
      <p:pic>
        <p:nvPicPr>
          <p:cNvPr id="25" name="그래픽 15">
            <a:extLst>
              <a:ext uri="{FF2B5EF4-FFF2-40B4-BE49-F238E27FC236}">
                <a16:creationId xmlns:a16="http://schemas.microsoft.com/office/drawing/2014/main" id="{B023753C-70F9-4578-B6C4-053FD9BD8A9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683172" y="1490692"/>
            <a:ext cx="2210197" cy="4420391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552AFF20-167D-46C7-B20E-A01EF783D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7989" y="1609512"/>
            <a:ext cx="1927509" cy="4171615"/>
          </a:xfrm>
          <a:prstGeom prst="rect">
            <a:avLst/>
          </a:prstGeom>
        </p:spPr>
      </p:pic>
      <p:pic>
        <p:nvPicPr>
          <p:cNvPr id="52" name="그래픽 49">
            <a:extLst>
              <a:ext uri="{FF2B5EF4-FFF2-40B4-BE49-F238E27FC236}">
                <a16:creationId xmlns:a16="http://schemas.microsoft.com/office/drawing/2014/main" id="{722B6EAF-915C-452A-8053-212F7E6A8F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64962" y="1490692"/>
            <a:ext cx="2206263" cy="4412526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FD820F7B-01D2-4408-BD58-3C57D826D19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3358" y="1609512"/>
            <a:ext cx="1927510" cy="4171615"/>
          </a:xfrm>
          <a:prstGeom prst="rect">
            <a:avLst/>
          </a:prstGeom>
        </p:spPr>
      </p:pic>
      <p:pic>
        <p:nvPicPr>
          <p:cNvPr id="73" name="그래픽 49">
            <a:extLst>
              <a:ext uri="{FF2B5EF4-FFF2-40B4-BE49-F238E27FC236}">
                <a16:creationId xmlns:a16="http://schemas.microsoft.com/office/drawing/2014/main" id="{8EE87D7B-A762-4864-B000-76CA073D244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24945" y="1495456"/>
            <a:ext cx="2203881" cy="4407762"/>
          </a:xfrm>
          <a:prstGeom prst="rect">
            <a:avLst/>
          </a:prstGeom>
        </p:spPr>
      </p:pic>
      <p:pic>
        <p:nvPicPr>
          <p:cNvPr id="2" name="그림 1">
            <a:extLst>
              <a:ext uri="{FF2B5EF4-FFF2-40B4-BE49-F238E27FC236}">
                <a16:creationId xmlns:a16="http://schemas.microsoft.com/office/drawing/2014/main" id="{60288D54-6ECE-623A-2BC3-2F28D16993AE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10422"/>
          <a:stretch/>
        </p:blipFill>
        <p:spPr>
          <a:xfrm>
            <a:off x="3824377" y="1807610"/>
            <a:ext cx="1927787" cy="3537890"/>
          </a:xfrm>
          <a:prstGeom prst="rect">
            <a:avLst/>
          </a:prstGeom>
        </p:spPr>
      </p:pic>
      <p:cxnSp>
        <p:nvCxnSpPr>
          <p:cNvPr id="79" name="직선 화살표 연결선 78">
            <a:extLst>
              <a:ext uri="{FF2B5EF4-FFF2-40B4-BE49-F238E27FC236}">
                <a16:creationId xmlns:a16="http://schemas.microsoft.com/office/drawing/2014/main" id="{03547138-44A4-49E2-902D-BAF329AC114C}"/>
              </a:ext>
            </a:extLst>
          </p:cNvPr>
          <p:cNvCxnSpPr>
            <a:cxnSpLocks/>
          </p:cNvCxnSpPr>
          <p:nvPr/>
        </p:nvCxnSpPr>
        <p:spPr>
          <a:xfrm>
            <a:off x="4004785" y="1841996"/>
            <a:ext cx="2393109" cy="0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직사각형 79">
            <a:extLst>
              <a:ext uri="{FF2B5EF4-FFF2-40B4-BE49-F238E27FC236}">
                <a16:creationId xmlns:a16="http://schemas.microsoft.com/office/drawing/2014/main" id="{C119ED97-3F20-4F1B-BF3E-855D994E426C}"/>
              </a:ext>
            </a:extLst>
          </p:cNvPr>
          <p:cNvSpPr/>
          <p:nvPr/>
        </p:nvSpPr>
        <p:spPr>
          <a:xfrm>
            <a:off x="3857086" y="5385699"/>
            <a:ext cx="203040" cy="203095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8" name="직사각형 77">
            <a:extLst>
              <a:ext uri="{FF2B5EF4-FFF2-40B4-BE49-F238E27FC236}">
                <a16:creationId xmlns:a16="http://schemas.microsoft.com/office/drawing/2014/main" id="{568A4CBA-888C-42B1-88B1-5A549E62B5D3}"/>
              </a:ext>
            </a:extLst>
          </p:cNvPr>
          <p:cNvSpPr/>
          <p:nvPr/>
        </p:nvSpPr>
        <p:spPr>
          <a:xfrm>
            <a:off x="3836199" y="1829381"/>
            <a:ext cx="157795" cy="156899"/>
          </a:xfrm>
          <a:prstGeom prst="rect">
            <a:avLst/>
          </a:prstGeom>
          <a:noFill/>
          <a:ln w="22225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81" name="직선 화살표 연결선 80">
            <a:extLst>
              <a:ext uri="{FF2B5EF4-FFF2-40B4-BE49-F238E27FC236}">
                <a16:creationId xmlns:a16="http://schemas.microsoft.com/office/drawing/2014/main" id="{C9B68D28-4635-4764-8422-CF18B335C8CC}"/>
              </a:ext>
            </a:extLst>
          </p:cNvPr>
          <p:cNvCxnSpPr>
            <a:cxnSpLocks/>
          </p:cNvCxnSpPr>
          <p:nvPr/>
        </p:nvCxnSpPr>
        <p:spPr>
          <a:xfrm flipV="1">
            <a:off x="4068292" y="5588796"/>
            <a:ext cx="4923626" cy="1"/>
          </a:xfrm>
          <a:prstGeom prst="straightConnector1">
            <a:avLst/>
          </a:prstGeom>
          <a:ln w="19050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1521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회신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전달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다운로드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파일추가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수신자 지정 시 이름으로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조직도 지정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220854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589406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결재하기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결재의견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/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결재처리함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전체기안함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예결함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참조문서함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회람함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9" name="그래픽 13">
            <a:extLst>
              <a:ext uri="{FF2B5EF4-FFF2-40B4-BE49-F238E27FC236}">
                <a16:creationId xmlns:a16="http://schemas.microsoft.com/office/drawing/2014/main" id="{8F9281DC-7A92-4F76-BD60-B308E8233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5846" y="1271079"/>
            <a:ext cx="2694194" cy="4933523"/>
          </a:xfrm>
          <a:prstGeom prst="rect">
            <a:avLst/>
          </a:prstGeom>
        </p:spPr>
      </p:pic>
      <p:pic>
        <p:nvPicPr>
          <p:cNvPr id="32" name="그래픽 13">
            <a:extLst>
              <a:ext uri="{FF2B5EF4-FFF2-40B4-BE49-F238E27FC236}">
                <a16:creationId xmlns:a16="http://schemas.microsoft.com/office/drawing/2014/main" id="{9DFF7802-42B6-40A1-999D-F6C24AC48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6335" y="1266316"/>
            <a:ext cx="2694194" cy="4933523"/>
          </a:xfrm>
          <a:prstGeom prst="rect">
            <a:avLst/>
          </a:prstGeom>
        </p:spPr>
      </p:pic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메일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결재</a:t>
            </a:r>
          </a:p>
        </p:txBody>
      </p:sp>
      <p:pic>
        <p:nvPicPr>
          <p:cNvPr id="3" name="그림 2" descr="텍스트이(가) 표시된 사진&#10;&#10;자동 생성된 설명">
            <a:extLst>
              <a:ext uri="{FF2B5EF4-FFF2-40B4-BE49-F238E27FC236}">
                <a16:creationId xmlns:a16="http://schemas.microsoft.com/office/drawing/2014/main" id="{C1217180-0EEE-49CB-AA5B-F7A27564033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120" y="1575230"/>
            <a:ext cx="1923872" cy="4163743"/>
          </a:xfrm>
          <a:prstGeom prst="rect">
            <a:avLst/>
          </a:prstGeom>
        </p:spPr>
      </p:pic>
      <p:pic>
        <p:nvPicPr>
          <p:cNvPr id="6" name="그림 5">
            <a:extLst>
              <a:ext uri="{FF2B5EF4-FFF2-40B4-BE49-F238E27FC236}">
                <a16:creationId xmlns:a16="http://schemas.microsoft.com/office/drawing/2014/main" id="{02C86B20-810C-48C9-9652-5F64D22EBD7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1744" y="1575230"/>
            <a:ext cx="1923872" cy="4163743"/>
          </a:xfrm>
          <a:prstGeom prst="rect">
            <a:avLst/>
          </a:prstGeom>
        </p:spPr>
      </p:pic>
      <p:pic>
        <p:nvPicPr>
          <p:cNvPr id="31" name="그래픽 49">
            <a:extLst>
              <a:ext uri="{FF2B5EF4-FFF2-40B4-BE49-F238E27FC236}">
                <a16:creationId xmlns:a16="http://schemas.microsoft.com/office/drawing/2014/main" id="{ED2842E6-AEE6-4D52-BB60-C6564AFF3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29199" y="1451828"/>
            <a:ext cx="2206263" cy="4412526"/>
          </a:xfrm>
          <a:prstGeom prst="rect">
            <a:avLst/>
          </a:prstGeom>
        </p:spPr>
      </p:pic>
      <p:pic>
        <p:nvPicPr>
          <p:cNvPr id="35" name="그래픽 49">
            <a:extLst>
              <a:ext uri="{FF2B5EF4-FFF2-40B4-BE49-F238E27FC236}">
                <a16:creationId xmlns:a16="http://schemas.microsoft.com/office/drawing/2014/main" id="{5E1AD4C1-40D5-4B3E-BC1E-01137788A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04343" y="1448712"/>
            <a:ext cx="2203881" cy="44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0386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8D3EC47-CF37-4392-A7F0-869B8D16D1F2}"/>
              </a:ext>
            </a:extLst>
          </p:cNvPr>
          <p:cNvSpPr txBox="1"/>
          <p:nvPr/>
        </p:nvSpPr>
        <p:spPr>
          <a:xfrm>
            <a:off x="255142" y="697537"/>
            <a:ext cx="224349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srgbClr val="4285F4"/>
                </a:solidFill>
                <a:latin typeface="나눔스퀘어_ac Bold" panose="020B0600000101010101" pitchFamily="50" charset="-127"/>
                <a:ea typeface="나눔스퀘어_ac Bold" panose="020B0600000101010101" pitchFamily="50" charset="-127"/>
              </a:rPr>
              <a:t>모바일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1DB22E-C4F2-4DE7-A1E3-0AA1D07934EF}"/>
              </a:ext>
            </a:extLst>
          </p:cNvPr>
          <p:cNvSpPr txBox="1"/>
          <p:nvPr/>
        </p:nvSpPr>
        <p:spPr>
          <a:xfrm>
            <a:off x="3135184" y="184636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DCEAA77-2EFB-459B-8ADB-3E9D340FE178}"/>
              </a:ext>
            </a:extLst>
          </p:cNvPr>
          <p:cNvSpPr txBox="1"/>
          <p:nvPr/>
        </p:nvSpPr>
        <p:spPr>
          <a:xfrm>
            <a:off x="255141" y="3436328"/>
            <a:ext cx="2530589" cy="548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n-US" altLang="ko-KR" sz="1050" dirty="0"/>
              <a:t> </a:t>
            </a:r>
            <a:r>
              <a:rPr lang="ko-KR" altLang="en-US" sz="1050" dirty="0"/>
              <a:t>주요기능을 모바일로 편리하게 사용할 수 있는 기능을 제공합니다</a:t>
            </a:r>
            <a:r>
              <a:rPr lang="en-US" altLang="ko-KR" sz="1050" dirty="0"/>
              <a:t>.</a:t>
            </a:r>
            <a:endParaRPr lang="en-US" altLang="ko-KR" sz="105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48E3BFE4-D64C-43FB-91E1-257E92ADF503}"/>
              </a:ext>
            </a:extLst>
          </p:cNvPr>
          <p:cNvSpPr/>
          <p:nvPr/>
        </p:nvSpPr>
        <p:spPr>
          <a:xfrm>
            <a:off x="361471" y="3007519"/>
            <a:ext cx="1157767" cy="32481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400" dirty="0">
                <a:latin typeface="나눔스퀘어_ac ExtraBold" panose="020B0600000101010101" pitchFamily="50" charset="-127"/>
                <a:ea typeface="나눔스퀘어_ac ExtraBold" panose="020B0600000101010101" pitchFamily="50" charset="-127"/>
              </a:rPr>
              <a:t>기능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8BE38E-196C-41A5-964D-B8083C4D74FC}"/>
              </a:ext>
            </a:extLst>
          </p:cNvPr>
          <p:cNvSpPr txBox="1"/>
          <p:nvPr/>
        </p:nvSpPr>
        <p:spPr>
          <a:xfrm>
            <a:off x="3135183" y="553188"/>
            <a:ext cx="847597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답변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 다운로드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파일추가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등록 및 알림 대상자 지정</a:t>
            </a:r>
            <a:endParaRPr lang="en-US" altLang="ko-KR" sz="1100" dirty="0">
              <a:solidFill>
                <a:schemeClr val="tx1">
                  <a:lumMod val="85000"/>
                  <a:lumOff val="1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알림글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조회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의견 등록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알림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6E23205-F33D-49BF-9DEC-7ECCBFF115C6}"/>
              </a:ext>
            </a:extLst>
          </p:cNvPr>
          <p:cNvSpPr txBox="1"/>
          <p:nvPr/>
        </p:nvSpPr>
        <p:spPr>
          <a:xfrm>
            <a:off x="3135184" y="1476272"/>
            <a:ext cx="2711434" cy="3777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ko-KR" altLang="en-US" sz="14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79ED44-B8D0-4F4D-95E6-15E76D7B6A77}"/>
              </a:ext>
            </a:extLst>
          </p:cNvPr>
          <p:cNvSpPr txBox="1"/>
          <p:nvPr/>
        </p:nvSpPr>
        <p:spPr>
          <a:xfrm>
            <a:off x="3135183" y="1844824"/>
            <a:ext cx="8475972" cy="570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작성 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/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조회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월간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, </a:t>
            </a: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주간</a:t>
            </a:r>
            <a:r>
              <a:rPr lang="en-US" altLang="ko-KR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1100" dirty="0">
                <a:solidFill>
                  <a:schemeClr val="tx1">
                    <a:lumMod val="85000"/>
                    <a:lumOff val="1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일정에서 할 일 조회 가능</a:t>
            </a:r>
            <a:endParaRPr lang="en-US" altLang="ko-KR" sz="1100" dirty="0"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pic>
        <p:nvPicPr>
          <p:cNvPr id="29" name="그래픽 13">
            <a:extLst>
              <a:ext uri="{FF2B5EF4-FFF2-40B4-BE49-F238E27FC236}">
                <a16:creationId xmlns:a16="http://schemas.microsoft.com/office/drawing/2014/main" id="{8F9281DC-7A92-4F76-BD60-B308E82334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455846" y="1271079"/>
            <a:ext cx="2694194" cy="4933523"/>
          </a:xfrm>
          <a:prstGeom prst="rect">
            <a:avLst/>
          </a:prstGeom>
        </p:spPr>
      </p:pic>
      <p:pic>
        <p:nvPicPr>
          <p:cNvPr id="32" name="그래픽 13">
            <a:extLst>
              <a:ext uri="{FF2B5EF4-FFF2-40B4-BE49-F238E27FC236}">
                <a16:creationId xmlns:a16="http://schemas.microsoft.com/office/drawing/2014/main" id="{9DFF7802-42B6-40A1-999D-F6C24AC48E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36335" y="1266316"/>
            <a:ext cx="2694194" cy="4933523"/>
          </a:xfrm>
          <a:prstGeom prst="rect">
            <a:avLst/>
          </a:prstGeom>
        </p:spPr>
      </p:pic>
      <p:sp>
        <p:nvSpPr>
          <p:cNvPr id="36" name="사각형: 둥근 모서리 48">
            <a:extLst>
              <a:ext uri="{FF2B5EF4-FFF2-40B4-BE49-F238E27FC236}">
                <a16:creationId xmlns:a16="http://schemas.microsoft.com/office/drawing/2014/main" id="{F994EC97-6EF8-4FF6-BDC0-16F5A1AE19C8}"/>
              </a:ext>
            </a:extLst>
          </p:cNvPr>
          <p:cNvSpPr/>
          <p:nvPr/>
        </p:nvSpPr>
        <p:spPr>
          <a:xfrm>
            <a:off x="7129392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게시판</a:t>
            </a:r>
          </a:p>
        </p:txBody>
      </p:sp>
      <p:sp>
        <p:nvSpPr>
          <p:cNvPr id="37" name="사각형: 둥근 모서리 48">
            <a:extLst>
              <a:ext uri="{FF2B5EF4-FFF2-40B4-BE49-F238E27FC236}">
                <a16:creationId xmlns:a16="http://schemas.microsoft.com/office/drawing/2014/main" id="{EEB09EC3-B3FE-4F96-A578-78C20F7CE070}"/>
              </a:ext>
            </a:extLst>
          </p:cNvPr>
          <p:cNvSpPr/>
          <p:nvPr/>
        </p:nvSpPr>
        <p:spPr>
          <a:xfrm>
            <a:off x="9811866" y="6109400"/>
            <a:ext cx="1192612" cy="353002"/>
          </a:xfrm>
          <a:prstGeom prst="roundRect">
            <a:avLst>
              <a:gd name="adj" fmla="val 20991"/>
            </a:avLst>
          </a:prstGeom>
          <a:solidFill>
            <a:srgbClr val="4285F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900" b="1" dirty="0">
                <a:latin typeface="나눔고딕" panose="020D0604000000000000" pitchFamily="50" charset="-127"/>
                <a:ea typeface="나눔고딕" panose="020D0604000000000000" pitchFamily="50" charset="-127"/>
              </a:rPr>
              <a:t>일정</a:t>
            </a: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DE4C5FB7-3DF2-4859-B188-1DCABFAB4E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2365" y="1569871"/>
            <a:ext cx="1927135" cy="4170804"/>
          </a:xfrm>
          <a:prstGeom prst="rect">
            <a:avLst/>
          </a:prstGeom>
        </p:spPr>
      </p:pic>
      <p:pic>
        <p:nvPicPr>
          <p:cNvPr id="7" name="그림 6">
            <a:extLst>
              <a:ext uri="{FF2B5EF4-FFF2-40B4-BE49-F238E27FC236}">
                <a16:creationId xmlns:a16="http://schemas.microsoft.com/office/drawing/2014/main" id="{D80D2BDF-509D-4E13-BB9B-46B0B7BB3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206" y="1569871"/>
            <a:ext cx="1927135" cy="4170804"/>
          </a:xfrm>
          <a:prstGeom prst="rect">
            <a:avLst/>
          </a:prstGeom>
        </p:spPr>
      </p:pic>
      <p:pic>
        <p:nvPicPr>
          <p:cNvPr id="31" name="그래픽 49">
            <a:extLst>
              <a:ext uri="{FF2B5EF4-FFF2-40B4-BE49-F238E27FC236}">
                <a16:creationId xmlns:a16="http://schemas.microsoft.com/office/drawing/2014/main" id="{ED2842E6-AEE6-4D52-BB60-C6564AFF3B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31906" y="1451828"/>
            <a:ext cx="2206263" cy="4412526"/>
          </a:xfrm>
          <a:prstGeom prst="rect">
            <a:avLst/>
          </a:prstGeom>
        </p:spPr>
      </p:pic>
      <p:pic>
        <p:nvPicPr>
          <p:cNvPr id="5" name="그림 4">
            <a:extLst>
              <a:ext uri="{FF2B5EF4-FFF2-40B4-BE49-F238E27FC236}">
                <a16:creationId xmlns:a16="http://schemas.microsoft.com/office/drawing/2014/main" id="{CC7E5782-8BAB-00EC-8A39-93046EBF82B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6301" b="-262"/>
          <a:stretch/>
        </p:blipFill>
        <p:spPr>
          <a:xfrm>
            <a:off x="9448204" y="1829074"/>
            <a:ext cx="1927135" cy="3921127"/>
          </a:xfrm>
          <a:prstGeom prst="rect">
            <a:avLst/>
          </a:prstGeom>
        </p:spPr>
      </p:pic>
      <p:pic>
        <p:nvPicPr>
          <p:cNvPr id="35" name="그래픽 49">
            <a:extLst>
              <a:ext uri="{FF2B5EF4-FFF2-40B4-BE49-F238E27FC236}">
                <a16:creationId xmlns:a16="http://schemas.microsoft.com/office/drawing/2014/main" id="{5E1AD4C1-40D5-4B3E-BC1E-01137788A1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10407" y="1450241"/>
            <a:ext cx="2203881" cy="440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4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10315</TotalTime>
  <Words>233</Words>
  <Application>Microsoft Office PowerPoint</Application>
  <PresentationFormat>와이드스크린</PresentationFormat>
  <Paragraphs>62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5" baseType="lpstr">
      <vt:lpstr>나눔고딕</vt:lpstr>
      <vt:lpstr>나눔스퀘어_ac Bold</vt:lpstr>
      <vt:lpstr>나눔스퀘어_ac ExtraBold</vt:lpstr>
      <vt:lpstr>나눔스퀘어_ac Light</vt:lpstr>
      <vt:lpstr>맑은 고딕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Administrator</dc:creator>
  <cp:lastModifiedBy>유정 김</cp:lastModifiedBy>
  <cp:revision>471</cp:revision>
  <dcterms:created xsi:type="dcterms:W3CDTF">2021-01-26T03:26:19Z</dcterms:created>
  <dcterms:modified xsi:type="dcterms:W3CDTF">2023-10-27T08:36:22Z</dcterms:modified>
</cp:coreProperties>
</file>