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394" r:id="rId4"/>
    <p:sldId id="400" r:id="rId5"/>
    <p:sldId id="405" r:id="rId6"/>
    <p:sldId id="406" r:id="rId7"/>
    <p:sldId id="404" r:id="rId8"/>
    <p:sldId id="411" r:id="rId9"/>
    <p:sldId id="415" r:id="rId10"/>
    <p:sldId id="417" r:id="rId11"/>
    <p:sldId id="413" r:id="rId12"/>
    <p:sldId id="416" r:id="rId13"/>
    <p:sldId id="410" r:id="rId14"/>
    <p:sldId id="408" r:id="rId15"/>
    <p:sldId id="409" r:id="rId1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4285F4"/>
    <a:srgbClr val="939595"/>
    <a:srgbClr val="DC143C"/>
    <a:srgbClr val="F7C8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71" autoAdjust="0"/>
    <p:restoredTop sz="95850" autoAdjust="0"/>
  </p:normalViewPr>
  <p:slideViewPr>
    <p:cSldViewPr snapToGrid="0">
      <p:cViewPr varScale="1">
        <p:scale>
          <a:sx n="106" d="100"/>
          <a:sy n="106" d="100"/>
        </p:scale>
        <p:origin x="3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2022-09-26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2022-09-26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2022-09-26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2022.04</a:t>
            </a:r>
            <a:endParaRPr lang="en-US" altLang="ko-KR" sz="10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협업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그림 23">
            <a:extLst>
              <a:ext uri="{FF2B5EF4-FFF2-40B4-BE49-F238E27FC236}">
                <a16:creationId xmlns:a16="http://schemas.microsoft.com/office/drawing/2014/main" id="{8817E10C-94F3-1340-1DD4-268259FD3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9458" y="2285937"/>
            <a:ext cx="6636605" cy="42899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업무 조회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프로젝트에 사용할 수 있는 업무입니다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프로젝트의 업무를 조회하는 페이지입니다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업무수정이 가능합니다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새로운 업무 글쓰기를 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조회하고 있는 업무에 답변을 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좋아요 와 의견작성이 가능합니다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의견 수정 시 저장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삭제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취소 버튼이 나타납니다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76D6977D-8108-4F8C-AF01-2755D3ABEAD8}"/>
              </a:ext>
            </a:extLst>
          </p:cNvPr>
          <p:cNvSpPr/>
          <p:nvPr/>
        </p:nvSpPr>
        <p:spPr>
          <a:xfrm>
            <a:off x="361471" y="3007519"/>
            <a:ext cx="1153004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업무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D0C35A47-2CD9-42A5-8358-3809DF237B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3205" y="891604"/>
            <a:ext cx="238125" cy="209550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35188E44-4369-42ED-BD3C-0EB8FD48E8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3205" y="1133001"/>
            <a:ext cx="352425" cy="228600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A82F5522-F9DF-4EA9-AFEE-C79A4FB30D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0823" y="1383923"/>
            <a:ext cx="361950" cy="219075"/>
          </a:xfrm>
          <a:prstGeom prst="rect">
            <a:avLst/>
          </a:prstGeom>
        </p:spPr>
      </p:pic>
      <p:sp>
        <p:nvSpPr>
          <p:cNvPr id="14" name="직사각형 13">
            <a:extLst>
              <a:ext uri="{FF2B5EF4-FFF2-40B4-BE49-F238E27FC236}">
                <a16:creationId xmlns:a16="http://schemas.microsoft.com/office/drawing/2014/main" id="{AF06F52C-B5B3-A9E5-2343-3E82C0F9E4B6}"/>
              </a:ext>
            </a:extLst>
          </p:cNvPr>
          <p:cNvSpPr/>
          <p:nvPr/>
        </p:nvSpPr>
        <p:spPr>
          <a:xfrm>
            <a:off x="10236654" y="2604845"/>
            <a:ext cx="305140" cy="190744"/>
          </a:xfrm>
          <a:prstGeom prst="rect">
            <a:avLst/>
          </a:prstGeom>
          <a:noFill/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FD537B56-0EAE-1D41-C728-2EEA64AA067B}"/>
              </a:ext>
            </a:extLst>
          </p:cNvPr>
          <p:cNvSpPr/>
          <p:nvPr/>
        </p:nvSpPr>
        <p:spPr>
          <a:xfrm>
            <a:off x="10236654" y="2802490"/>
            <a:ext cx="305140" cy="190744"/>
          </a:xfrm>
          <a:prstGeom prst="rect">
            <a:avLst/>
          </a:prstGeom>
          <a:noFill/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D5D57F5B-EA97-9176-9F9E-FC701C593801}"/>
              </a:ext>
            </a:extLst>
          </p:cNvPr>
          <p:cNvSpPr/>
          <p:nvPr/>
        </p:nvSpPr>
        <p:spPr>
          <a:xfrm>
            <a:off x="5779907" y="6015038"/>
            <a:ext cx="1154295" cy="210029"/>
          </a:xfrm>
          <a:prstGeom prst="rect">
            <a:avLst/>
          </a:prstGeom>
          <a:noFill/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8326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>
            <a:extLst>
              <a:ext uri="{FF2B5EF4-FFF2-40B4-BE49-F238E27FC236}">
                <a16:creationId xmlns:a16="http://schemas.microsoft.com/office/drawing/2014/main" id="{9EDFC2EB-A781-6767-484A-DF9DEFF460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716" y="1581065"/>
            <a:ext cx="6972460" cy="40634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프로젝트에 일정을 나타냅니다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0" y="3007519"/>
            <a:ext cx="1159355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프로젝트의 일정을 나타냅니다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누구든지 손쉽게 일정을 추가할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업무를 선택하면 일정에서 업무도 같이 조회 가능합니다</a:t>
            </a:r>
            <a:r>
              <a:rPr lang="en-US" altLang="ko-KR" sz="1100" dirty="0"/>
              <a:t>.</a:t>
            </a: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9C0E85D7-07B0-44CA-AE23-5AFE6F3DBE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1405" y="2417930"/>
            <a:ext cx="205155" cy="191006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7216DAAA-46DF-4C54-B457-6D5126672BB4}"/>
              </a:ext>
            </a:extLst>
          </p:cNvPr>
          <p:cNvSpPr/>
          <p:nvPr/>
        </p:nvSpPr>
        <p:spPr>
          <a:xfrm>
            <a:off x="9453786" y="2413673"/>
            <a:ext cx="192657" cy="195261"/>
          </a:xfrm>
          <a:prstGeom prst="rect">
            <a:avLst/>
          </a:prstGeom>
          <a:noFill/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D02DEC4E-4B97-43AA-BE34-D869D49A9A04}"/>
              </a:ext>
            </a:extLst>
          </p:cNvPr>
          <p:cNvCxnSpPr>
            <a:cxnSpLocks/>
          </p:cNvCxnSpPr>
          <p:nvPr/>
        </p:nvCxnSpPr>
        <p:spPr>
          <a:xfrm>
            <a:off x="9550114" y="2608934"/>
            <a:ext cx="0" cy="1016916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47C6B348-E3F4-44ED-B9AA-63D964B3008F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6306155" y="1793541"/>
            <a:ext cx="892379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그림 27">
            <a:extLst>
              <a:ext uri="{FF2B5EF4-FFF2-40B4-BE49-F238E27FC236}">
                <a16:creationId xmlns:a16="http://schemas.microsoft.com/office/drawing/2014/main" id="{42B5CC20-DBB1-41E7-95F3-65A26EC7F0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9463" y="1705061"/>
            <a:ext cx="386692" cy="176960"/>
          </a:xfrm>
          <a:prstGeom prst="rect">
            <a:avLst/>
          </a:prstGeom>
          <a:ln w="22225">
            <a:solidFill>
              <a:srgbClr val="FFC000"/>
            </a:solidFill>
          </a:ln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22EE3D3C-27DB-3A1E-7498-DEA993E9E3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04979" y="1590825"/>
            <a:ext cx="3771900" cy="3167076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551A856E-D1F3-5699-89FF-4A0F57417E7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02023" y="3781292"/>
            <a:ext cx="3771900" cy="2622650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sp>
        <p:nvSpPr>
          <p:cNvPr id="31" name="직사각형 30">
            <a:extLst>
              <a:ext uri="{FF2B5EF4-FFF2-40B4-BE49-F238E27FC236}">
                <a16:creationId xmlns:a16="http://schemas.microsoft.com/office/drawing/2014/main" id="{025A1CD3-BF91-0D03-F073-BF9553BF8E2A}"/>
              </a:ext>
            </a:extLst>
          </p:cNvPr>
          <p:cNvSpPr/>
          <p:nvPr/>
        </p:nvSpPr>
        <p:spPr>
          <a:xfrm>
            <a:off x="6510474" y="4866814"/>
            <a:ext cx="164170" cy="169530"/>
          </a:xfrm>
          <a:prstGeom prst="rect">
            <a:avLst/>
          </a:prstGeom>
          <a:noFill/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2" name="직선 화살표 연결선 31">
            <a:extLst>
              <a:ext uri="{FF2B5EF4-FFF2-40B4-BE49-F238E27FC236}">
                <a16:creationId xmlns:a16="http://schemas.microsoft.com/office/drawing/2014/main" id="{EC1C0F1A-8412-A03B-9873-EDB394C4DCFE}"/>
              </a:ext>
            </a:extLst>
          </p:cNvPr>
          <p:cNvCxnSpPr>
            <a:cxnSpLocks/>
          </p:cNvCxnSpPr>
          <p:nvPr/>
        </p:nvCxnSpPr>
        <p:spPr>
          <a:xfrm>
            <a:off x="6674644" y="4951579"/>
            <a:ext cx="523890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2206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8846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개설상태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프로젝트를 관리할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관리메뉴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개설상태에서는 개설일</a:t>
            </a:r>
            <a:r>
              <a:rPr lang="en-US" altLang="ko-KR" sz="1100" dirty="0"/>
              <a:t>, </a:t>
            </a:r>
            <a:r>
              <a:rPr lang="ko-KR" altLang="en-US" sz="1100" dirty="0"/>
              <a:t>개설자를 확인하고</a:t>
            </a:r>
            <a:r>
              <a:rPr lang="en-US" altLang="ko-KR" sz="1100" dirty="0"/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본 프로젝트의 색상을 정할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프로젝트의 설명을 작성할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C89EBD20-4268-1014-3086-796D08D081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6959" y="1468963"/>
            <a:ext cx="6664924" cy="46922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7058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11A8A21-6DD8-59A8-30AF-2028EBE42D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5981" y="1601127"/>
            <a:ext cx="6797206" cy="45293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참가자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프로젝트를 관리할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0" y="3007519"/>
            <a:ext cx="1159355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관리메뉴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본 프로젝트에 참가한 회원정보를 목록으로 나타냅니다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참여자의 상태를 선택하여 참여자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업무담당자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 게시물에 대한 수정 삭제 권한을 가짐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탈퇴 중 지정이 가능합니다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E2E56304-1751-4677-8F7B-B3442566960D}"/>
              </a:ext>
            </a:extLst>
          </p:cNvPr>
          <p:cNvSpPr/>
          <p:nvPr/>
        </p:nvSpPr>
        <p:spPr>
          <a:xfrm>
            <a:off x="5754435" y="2844866"/>
            <a:ext cx="465390" cy="144639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DA60630C-82D1-4C38-B80E-3607C51512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7925" y="2951012"/>
            <a:ext cx="819150" cy="971550"/>
          </a:xfrm>
          <a:prstGeom prst="rect">
            <a:avLst/>
          </a:prstGeom>
          <a:ln w="22225"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2636860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B4E08FA4-BA5D-1753-2B84-5596FF9BA8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4783" y="1585518"/>
            <a:ext cx="7010400" cy="468473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8846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메뉴관리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프로젝트를 관리할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관리메뉴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메뉴관리에서 메뉴 순서변경 및 메뉴를 추가할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메뉴추가 </a:t>
            </a:r>
            <a:r>
              <a:rPr lang="en-US" altLang="ko-KR" sz="1100" dirty="0"/>
              <a:t>: </a:t>
            </a:r>
            <a:r>
              <a:rPr lang="ko-KR" altLang="en-US" sz="1100" dirty="0"/>
              <a:t>양식 적용을 눌러 </a:t>
            </a:r>
            <a:r>
              <a:rPr lang="en-US" altLang="ko-KR" sz="1100" dirty="0"/>
              <a:t>html </a:t>
            </a:r>
            <a:r>
              <a:rPr lang="ko-KR" altLang="en-US" sz="1100" dirty="0"/>
              <a:t>양식을 넣고 사용이 가능합니다</a:t>
            </a:r>
            <a:r>
              <a:rPr lang="en-US" altLang="ko-KR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5628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8846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사용통계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상태관리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프로젝트를 관리할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관리메뉴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사용통계에서 메뉴별로 사용량을 확인할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상태관리는 프로젝트가 모두 완료된 후에 프로젝트의 상태를 완료로 설정하는 것입니다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39F105AF-68ED-4E70-8446-85038127B7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390980"/>
            <a:ext cx="5067300" cy="27527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087F5626-9FAF-3E94-A78C-C6F4F1C6B4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7086" y="3387053"/>
            <a:ext cx="5251948" cy="213678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14356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3366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07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08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3735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새프로젝트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전체업무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참여중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프로젝트 </a:t>
            </a: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첫화면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초대하기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메뉴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회원정보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관리메뉴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20F012BD-8F94-D776-3F17-D6CB360D77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6933" y="1555588"/>
            <a:ext cx="7044979" cy="468557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협업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032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어떠한 프로젝트를 진행할 때</a:t>
            </a:r>
            <a:r>
              <a:rPr lang="en-US" altLang="ko-KR" sz="1050" dirty="0"/>
              <a:t>, </a:t>
            </a:r>
            <a:r>
              <a:rPr lang="ko-KR" altLang="en-US" sz="1050" dirty="0"/>
              <a:t>보다 효율적으로 프로젝트를 관리하여 성공적으로 프로젝트를 수행하게 하는 시스템입니다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824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사내에서 진행되는 다양한 프로젝트들을 안정적으로 진행이 되게 관리하는 기능을 제공합니다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개설한 프로젝트에 회원은 초대를 통하여 초대장을 받은 사람만 가입됩니다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예정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진행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확인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보류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완료 등 진행상태를 수시로 설정할 수 있고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그래프로 한눈에 진행상황을 파악할 수 있습니다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5877C33B-F2E8-8410-41AF-F23E2364E0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4747" y="1383238"/>
            <a:ext cx="7169351" cy="47885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새프로젝트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새로운 프로젝트를 개설합니다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새프로젝트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프로젝트명과 간략한 설명을 입력하고 저장을 누르면 바로 새프로젝트방이 개설됩니다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색상을 지정합니다</a:t>
            </a:r>
            <a:r>
              <a:rPr lang="en-US" altLang="ko-KR" sz="1100" dirty="0"/>
              <a:t>.)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새프로젝트는 등급에 상관없이 누구나 무한대로 만들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280D11C0-B356-42BA-B284-E754FC95046F}"/>
              </a:ext>
            </a:extLst>
          </p:cNvPr>
          <p:cNvSpPr/>
          <p:nvPr/>
        </p:nvSpPr>
        <p:spPr>
          <a:xfrm>
            <a:off x="4013626" y="1879621"/>
            <a:ext cx="664367" cy="22520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166A99FF-06E9-4FD3-9703-28CE2F1CFFD6}"/>
              </a:ext>
            </a:extLst>
          </p:cNvPr>
          <p:cNvCxnSpPr>
            <a:cxnSpLocks/>
          </p:cNvCxnSpPr>
          <p:nvPr/>
        </p:nvCxnSpPr>
        <p:spPr>
          <a:xfrm>
            <a:off x="4677993" y="2071771"/>
            <a:ext cx="660770" cy="285667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155B2EE5-89D0-931A-551E-BCD99F59FBE4}"/>
              </a:ext>
            </a:extLst>
          </p:cNvPr>
          <p:cNvSpPr/>
          <p:nvPr/>
        </p:nvSpPr>
        <p:spPr>
          <a:xfrm>
            <a:off x="5432851" y="2260621"/>
            <a:ext cx="4049287" cy="255902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582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3" y="184636"/>
            <a:ext cx="4571903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프로젝트 목록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2090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목록 정렬기능과 프로젝트 상태를 선택하여 목록에서 조회합니다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최근갱신 </a:t>
            </a:r>
            <a:r>
              <a:rPr lang="en-US" altLang="ko-KR" sz="1100" dirty="0"/>
              <a:t>/ </a:t>
            </a:r>
            <a:r>
              <a:rPr lang="ko-KR" altLang="en-US" sz="1100" dirty="0"/>
              <a:t>오름차순</a:t>
            </a:r>
            <a:r>
              <a:rPr lang="en-US" altLang="ko-KR" sz="1100" dirty="0"/>
              <a:t> / </a:t>
            </a:r>
            <a:r>
              <a:rPr lang="ko-KR" altLang="en-US" sz="1100" dirty="0"/>
              <a:t>즐겨찾기 순으로 목록을 설정할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전체</a:t>
            </a:r>
            <a:r>
              <a:rPr lang="en-US" altLang="ko-KR" sz="1100" dirty="0"/>
              <a:t> / </a:t>
            </a:r>
            <a:r>
              <a:rPr lang="ko-KR" altLang="en-US" sz="1100" dirty="0" err="1"/>
              <a:t>참여중</a:t>
            </a:r>
            <a:r>
              <a:rPr lang="ko-KR" altLang="en-US" sz="1100" dirty="0"/>
              <a:t> </a:t>
            </a:r>
            <a:r>
              <a:rPr lang="en-US" altLang="ko-KR" sz="1100" dirty="0"/>
              <a:t>/ </a:t>
            </a:r>
            <a:r>
              <a:rPr lang="ko-KR" altLang="en-US" sz="1100" dirty="0"/>
              <a:t>완료 </a:t>
            </a:r>
            <a:r>
              <a:rPr lang="en-US" altLang="ko-KR" sz="1100" dirty="0"/>
              <a:t>/ </a:t>
            </a:r>
            <a:r>
              <a:rPr lang="ko-KR" altLang="en-US" sz="1100" dirty="0"/>
              <a:t>숨김 중 상태 선택하여 목록을 설정할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한번 선택하면 다음번에도 선택된 상태로 조회됩니다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프로젝트 상자를 클릭하여 들어갈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프로젝트의 색상은 관리자가 변경할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프로젝트의 관리자인 경우는 네모 안에 왕관이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즐겨찾기와</a:t>
            </a:r>
            <a:r>
              <a:rPr lang="ko-KR" altLang="en-US" sz="1100" dirty="0"/>
              <a:t> 알림 설정이 가능합니다</a:t>
            </a:r>
            <a:r>
              <a:rPr lang="en-US" altLang="ko-KR" sz="1100" dirty="0"/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2D0E84-3A15-4632-851A-69936BBB7F9D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본인이 참여하고 있는 프로젝트들이 제공됩니다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8564B89-02D8-6BFB-AABC-DA74A20590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2828872"/>
            <a:ext cx="6484679" cy="34752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8908E06A-F541-8B3E-AD97-A996DA9A50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3190" y="3206533"/>
            <a:ext cx="685800" cy="571500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0C3FAF5-D8C3-EB00-F24D-DFAABAF58D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1256" y="3206533"/>
            <a:ext cx="571500" cy="733425"/>
          </a:xfrm>
          <a:prstGeom prst="rect">
            <a:avLst/>
          </a:prstGeom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9C29F450-C2FB-DEDB-DEA1-CA98B0A8142D}"/>
              </a:ext>
            </a:extLst>
          </p:cNvPr>
          <p:cNvSpPr/>
          <p:nvPr/>
        </p:nvSpPr>
        <p:spPr>
          <a:xfrm>
            <a:off x="6297477" y="3224219"/>
            <a:ext cx="660535" cy="53339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54DC54F1-8B49-DF02-A8B9-1FF76F2C2134}"/>
              </a:ext>
            </a:extLst>
          </p:cNvPr>
          <p:cNvSpPr/>
          <p:nvPr/>
        </p:nvSpPr>
        <p:spPr>
          <a:xfrm>
            <a:off x="7047571" y="3224218"/>
            <a:ext cx="541474" cy="70008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52652E9F-9203-9B55-4634-B29BC5E2F62B}"/>
              </a:ext>
            </a:extLst>
          </p:cNvPr>
          <p:cNvSpPr/>
          <p:nvPr/>
        </p:nvSpPr>
        <p:spPr>
          <a:xfrm>
            <a:off x="8910503" y="3690944"/>
            <a:ext cx="525598" cy="29050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97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9E1D0479-6B76-5F38-00F8-B2DF5A31C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0376" y="2041440"/>
            <a:ext cx="6924004" cy="41362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프로젝트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첫화면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프로젝트의 처음 화면 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첫화면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진행상황을 그래프로 볼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금일 일정도 바로 확인이 가능합니다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즐겨찾기가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가능합니다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(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즐겨찾기 선택 시 협업의 별표가 네모색상 안에 표시됩니다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프로젝트를 숨김으로 선택할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(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숨김 프로젝트는 메인에서 숨김으로 조회 가능합니다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알림을 설정할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48FE4B78-4315-41E2-A79F-79C35C582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0886" y="1165066"/>
            <a:ext cx="190527" cy="200053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CD25B913-8E8D-40C5-885D-09C6918FF3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6122" y="1404656"/>
            <a:ext cx="200053" cy="190527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5832BD87-9210-4302-8F17-1DDCD6BBF9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5648" y="1648651"/>
            <a:ext cx="181000" cy="200053"/>
          </a:xfrm>
          <a:prstGeom prst="rect">
            <a:avLst/>
          </a:prstGeom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9350B8F7-6964-4B9A-99CA-FD66763053FE}"/>
              </a:ext>
            </a:extLst>
          </p:cNvPr>
          <p:cNvSpPr/>
          <p:nvPr/>
        </p:nvSpPr>
        <p:spPr>
          <a:xfrm>
            <a:off x="3624327" y="4363860"/>
            <a:ext cx="157162" cy="157162"/>
          </a:xfrm>
          <a:prstGeom prst="rect">
            <a:avLst/>
          </a:prstGeom>
          <a:noFill/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DA979632-A814-CDFA-4CA6-EAB24839E8B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86148" y="3600772"/>
            <a:ext cx="1582353" cy="164269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67767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FCA69BDA-5D7E-8E54-BC62-476F40CFF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5447" y="1333086"/>
            <a:ext cx="6721389" cy="455818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초대하기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프로젝트에 참여해야 할 내부 직원들 초대합니다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초대하기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초대하기 버튼을 눌러 본 프로젝트에 참여해야 할 내부 직원을 초대할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해당 직원은 프로젝트에 초대 알림이 발송됩니다</a:t>
            </a:r>
            <a:r>
              <a:rPr lang="en-US" altLang="ko-KR" sz="1100" dirty="0"/>
              <a:t>. 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8B23253C-37F1-402E-8170-9BEBB003507A}"/>
              </a:ext>
            </a:extLst>
          </p:cNvPr>
          <p:cNvSpPr/>
          <p:nvPr/>
        </p:nvSpPr>
        <p:spPr>
          <a:xfrm>
            <a:off x="9743142" y="1907415"/>
            <a:ext cx="539495" cy="19363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BBC87834-763F-492C-A489-02573EE5503B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10012890" y="2101052"/>
            <a:ext cx="0" cy="635398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5B16736A-8E11-494F-A5EF-2785C49E7AD5}"/>
              </a:ext>
            </a:extLst>
          </p:cNvPr>
          <p:cNvSpPr/>
          <p:nvPr/>
        </p:nvSpPr>
        <p:spPr>
          <a:xfrm>
            <a:off x="8837206" y="4081812"/>
            <a:ext cx="969784" cy="24928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9B0066B8-0DA3-E8CE-82BC-C456BD80CB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5748" y="2886863"/>
            <a:ext cx="3942497" cy="1480972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609827BB-ECD7-C194-796C-A37941F282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5748" y="4614920"/>
            <a:ext cx="3942497" cy="1466719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46D7EA8B-6795-4A65-9034-443627B3D0B3}"/>
              </a:ext>
            </a:extLst>
          </p:cNvPr>
          <p:cNvCxnSpPr>
            <a:cxnSpLocks/>
          </p:cNvCxnSpPr>
          <p:nvPr/>
        </p:nvCxnSpPr>
        <p:spPr>
          <a:xfrm>
            <a:off x="9319408" y="4375786"/>
            <a:ext cx="0" cy="486153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1986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BFC9701D-D07F-AE95-470D-359685C273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4982" y="1581094"/>
            <a:ext cx="6988878" cy="275262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업무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프로젝트에 사용할 수 있는 업무입니다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3004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업무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프로젝트의 업무에 대한 목록을 나타냅니다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 상태를 목록 페이지에서 선택해서 수정할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그래프 아이콘을 선택하면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그래프로 한눈에 진행중인 상태를 파악할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AB6B0B11-04C3-41BE-B1D8-0551DD8435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7210" y="2593399"/>
            <a:ext cx="438150" cy="1209675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sp>
        <p:nvSpPr>
          <p:cNvPr id="30" name="직사각형 29">
            <a:extLst>
              <a:ext uri="{FF2B5EF4-FFF2-40B4-BE49-F238E27FC236}">
                <a16:creationId xmlns:a16="http://schemas.microsoft.com/office/drawing/2014/main" id="{C9442BD3-67BE-4C7D-90E5-A10C0C7DF0D6}"/>
              </a:ext>
            </a:extLst>
          </p:cNvPr>
          <p:cNvSpPr/>
          <p:nvPr/>
        </p:nvSpPr>
        <p:spPr>
          <a:xfrm>
            <a:off x="6195673" y="1707117"/>
            <a:ext cx="157162" cy="157162"/>
          </a:xfrm>
          <a:prstGeom prst="rect">
            <a:avLst/>
          </a:prstGeom>
          <a:noFill/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C34768DF-E7A2-4209-B1BB-3DE099037C97}"/>
              </a:ext>
            </a:extLst>
          </p:cNvPr>
          <p:cNvCxnSpPr>
            <a:cxnSpLocks/>
            <a:stCxn id="30" idx="2"/>
          </p:cNvCxnSpPr>
          <p:nvPr/>
        </p:nvCxnSpPr>
        <p:spPr>
          <a:xfrm>
            <a:off x="6274254" y="1864279"/>
            <a:ext cx="0" cy="1972536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그림 12">
            <a:extLst>
              <a:ext uri="{FF2B5EF4-FFF2-40B4-BE49-F238E27FC236}">
                <a16:creationId xmlns:a16="http://schemas.microsoft.com/office/drawing/2014/main" id="{2B713410-D4D5-4A64-A1FF-1CBD390A98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8412" y="3954822"/>
            <a:ext cx="3047495" cy="2178012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864572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글쓰기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프로젝트에 사용할 수 있는 업무입니다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2090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프로젝트의 업무를 작성하는 페이지입니다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기간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업무를 할 기간을 지정합니다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상태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예정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/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확인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진행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완료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보류 중 상태를 지정합니다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제목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업무의 제목을 입력합니다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첨부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첨부할 파일을 업로드합니다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내용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내용을 작성합니다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최상위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선택한 후 목록에서 얼마 동안 최상위로 올려놓을지 지정합니다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알림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업무에서 알림이 가게 할 사람을 지정합니다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(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#all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이라고 치면 선택 창에서 복수 지정이 가능합니다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 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76D6977D-8108-4F8C-AF01-2755D3ABEAD8}"/>
              </a:ext>
            </a:extLst>
          </p:cNvPr>
          <p:cNvSpPr/>
          <p:nvPr/>
        </p:nvSpPr>
        <p:spPr>
          <a:xfrm>
            <a:off x="361471" y="3007519"/>
            <a:ext cx="1153004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업무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8A241B05-D718-289C-57D8-E5E4D5016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7004" y="2741223"/>
            <a:ext cx="4915517" cy="386131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35677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12430</TotalTime>
  <Words>633</Words>
  <Application>Microsoft Office PowerPoint</Application>
  <PresentationFormat>와이드스크린</PresentationFormat>
  <Paragraphs>121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3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김 유정</cp:lastModifiedBy>
  <cp:revision>587</cp:revision>
  <dcterms:created xsi:type="dcterms:W3CDTF">2021-01-26T03:26:19Z</dcterms:created>
  <dcterms:modified xsi:type="dcterms:W3CDTF">2022-09-26T07:17:05Z</dcterms:modified>
</cp:coreProperties>
</file>