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394" r:id="rId4"/>
    <p:sldId id="400" r:id="rId5"/>
    <p:sldId id="401" r:id="rId6"/>
    <p:sldId id="402" r:id="rId7"/>
    <p:sldId id="403" r:id="rId8"/>
    <p:sldId id="395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6" d="100"/>
          <a:sy n="106" d="100"/>
        </p:scale>
        <p:origin x="2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2022.04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 err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파일함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151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151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개인함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공유함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상세설명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FB4C78F2-C92F-642B-FAC7-99D7A2824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887" y="1468963"/>
            <a:ext cx="7111568" cy="47209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파일함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그룹웨어를 통하여 사용자 </a:t>
            </a:r>
            <a:r>
              <a:rPr lang="en-US" altLang="ko-KR" sz="1050" dirty="0"/>
              <a:t>pc</a:t>
            </a:r>
            <a:r>
              <a:rPr lang="ko-KR" altLang="en-US" sz="1050" dirty="0"/>
              <a:t>에서 관리하는 중요 파일을 웹상으로 파일을 관리하고 공유하는 파일 관리 기능을 제공합니다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파일함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56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파일은 </a:t>
            </a:r>
            <a:r>
              <a:rPr lang="ko-KR" altLang="en-US" sz="1100" dirty="0" err="1"/>
              <a:t>웹상에</a:t>
            </a:r>
            <a:r>
              <a:rPr lang="ko-KR" altLang="en-US" sz="1100" dirty="0"/>
              <a:t> 필요한 파일들을 업로드 및 다운로드할 수 있는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개인함과 공유함으로 구분하여 제공됩니다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2C63DAA0-BF3C-5CE0-C350-068950D57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2773958"/>
            <a:ext cx="6203341" cy="23445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398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개인만이 사용할 용도로 파일을 업</a:t>
            </a:r>
            <a:r>
              <a:rPr lang="en-US" altLang="ko-KR" sz="1050" dirty="0"/>
              <a:t>/</a:t>
            </a:r>
            <a:r>
              <a:rPr lang="ko-KR" altLang="en-US" sz="1050" dirty="0"/>
              <a:t>다운로드하며</a:t>
            </a:r>
            <a:r>
              <a:rPr lang="en-US" altLang="ko-KR" sz="1050" dirty="0"/>
              <a:t>, </a:t>
            </a:r>
            <a:r>
              <a:rPr lang="ko-KR" altLang="en-US" sz="1050" dirty="0"/>
              <a:t>개인 용량에 제한을 받습니다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개인함은 자신만이 조회하고 다운로드가 가능한 파일들에 대한 관리 기능을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개인함은 자신이 </a:t>
            </a:r>
            <a:r>
              <a:rPr lang="ko-KR" altLang="en-US" sz="1050" dirty="0" err="1"/>
              <a:t>할당받은</a:t>
            </a:r>
            <a:r>
              <a:rPr lang="ko-KR" altLang="en-US" sz="1050" dirty="0"/>
              <a:t> 용량</a:t>
            </a:r>
            <a:r>
              <a:rPr lang="en-US" altLang="ko-KR" sz="1050" dirty="0"/>
              <a:t>(</a:t>
            </a:r>
            <a:r>
              <a:rPr lang="ko-KR" altLang="en-US" sz="1050" dirty="0"/>
              <a:t>메일</a:t>
            </a:r>
            <a:r>
              <a:rPr lang="en-US" altLang="ko-KR" sz="1050" dirty="0"/>
              <a:t>,</a:t>
            </a:r>
            <a:r>
              <a:rPr lang="ko-KR" altLang="en-US" sz="1050" dirty="0"/>
              <a:t>개인게시판</a:t>
            </a:r>
            <a:r>
              <a:rPr lang="en-US" altLang="ko-KR" sz="1050" dirty="0"/>
              <a:t>, </a:t>
            </a:r>
            <a:r>
              <a:rPr lang="ko-KR" altLang="en-US" sz="1050" dirty="0"/>
              <a:t>개인 폴더</a:t>
            </a:r>
            <a:r>
              <a:rPr lang="en-US" altLang="ko-KR" sz="1050" dirty="0"/>
              <a:t>)</a:t>
            </a:r>
            <a:r>
              <a:rPr lang="ko-KR" altLang="en-US" sz="1050" dirty="0"/>
              <a:t>안에서만 사용 가능합니다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개인함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폴더 우측의 삭제 버튼을 눌러 폴더를 삭제할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- </a:t>
            </a:r>
            <a:r>
              <a:rPr lang="ko-KR" altLang="en-US" sz="1100" dirty="0"/>
              <a:t>폴더를 삭제할 경우 해당 폴더 안에 자료들까지 모두 삭제됩니다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다운로드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파일함의 선택된 다중 파일을 </a:t>
            </a:r>
            <a:r>
              <a:rPr lang="en-US" altLang="ko-KR" sz="1100" dirty="0"/>
              <a:t>zip</a:t>
            </a:r>
            <a:r>
              <a:rPr lang="ko-KR" altLang="en-US" sz="1100" dirty="0"/>
              <a:t>으로 다운로드할 수 있습니다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복사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파일함의 다른 폴더로 문서를 복사할 수 있습니다</a:t>
            </a:r>
            <a:r>
              <a:rPr lang="en-US" altLang="ko-KR" sz="1100" dirty="0"/>
              <a:t>. </a:t>
            </a:r>
            <a:endParaRPr lang="en-US" altLang="ko-KR" sz="11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이동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파일함의 다른 폴더로 문서를 이동할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폴더수정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폴더 우측의 수정 버튼을 눌러 폴더 이름을 수정할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새폴더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폴더 이름을 작성하고</a:t>
            </a:r>
            <a:r>
              <a:rPr lang="en-US" altLang="ko-KR" sz="1100" dirty="0"/>
              <a:t>, </a:t>
            </a:r>
            <a:r>
              <a:rPr lang="ko-KR" altLang="en-US" sz="1100" dirty="0"/>
              <a:t>확인 버튼을 누르면 새로운 폴더가 생성합니다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파일업로드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파일을 저장하고 싶은 폴더를 선택 및 파일을 </a:t>
            </a:r>
            <a:r>
              <a:rPr lang="ko-KR" altLang="en-US" sz="1100" dirty="0" err="1"/>
              <a:t>끌어오시면</a:t>
            </a:r>
            <a:r>
              <a:rPr lang="ko-KR" altLang="en-US" sz="1100" dirty="0"/>
              <a:t> 파일을 업로드할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43981DB-71F5-40E0-A01A-9C40F86F7986}"/>
              </a:ext>
            </a:extLst>
          </p:cNvPr>
          <p:cNvSpPr/>
          <p:nvPr/>
        </p:nvSpPr>
        <p:spPr>
          <a:xfrm>
            <a:off x="3210443" y="3255096"/>
            <a:ext cx="440807" cy="2224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FC2AFEE-AD81-411C-B500-A804F8E6B004}"/>
              </a:ext>
            </a:extLst>
          </p:cNvPr>
          <p:cNvSpPr/>
          <p:nvPr/>
        </p:nvSpPr>
        <p:spPr>
          <a:xfrm>
            <a:off x="3649111" y="3255096"/>
            <a:ext cx="627613" cy="2224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C6919F3A-5A99-490E-92B3-8517B9A6AAFD}"/>
              </a:ext>
            </a:extLst>
          </p:cNvPr>
          <p:cNvSpPr/>
          <p:nvPr/>
        </p:nvSpPr>
        <p:spPr>
          <a:xfrm>
            <a:off x="4756151" y="3255096"/>
            <a:ext cx="492443" cy="2224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7ACA46D-0908-4B9C-BBF4-393F14379579}"/>
              </a:ext>
            </a:extLst>
          </p:cNvPr>
          <p:cNvSpPr/>
          <p:nvPr/>
        </p:nvSpPr>
        <p:spPr>
          <a:xfrm>
            <a:off x="8708230" y="3233738"/>
            <a:ext cx="537907" cy="26828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9B766DE6-1107-4C74-A5C7-C3111AE33AC0}"/>
              </a:ext>
            </a:extLst>
          </p:cNvPr>
          <p:cNvCxnSpPr>
            <a:cxnSpLocks/>
            <a:stCxn id="16" idx="2"/>
          </p:cNvCxnSpPr>
          <p:nvPr/>
        </p:nvCxnSpPr>
        <p:spPr>
          <a:xfrm flipH="1">
            <a:off x="8972691" y="3502025"/>
            <a:ext cx="4493" cy="278607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35CC803-F663-457A-A26B-7732A7561E7E}"/>
              </a:ext>
            </a:extLst>
          </p:cNvPr>
          <p:cNvSpPr txBox="1"/>
          <p:nvPr/>
        </p:nvSpPr>
        <p:spPr>
          <a:xfrm>
            <a:off x="4552686" y="3912208"/>
            <a:ext cx="49244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/>
              <a:t>폴더수정</a:t>
            </a: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BCDEB2F6-A274-4E42-B46D-2FAE3B975C3E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5248594" y="3366331"/>
            <a:ext cx="450097" cy="0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A0A5F300-6DF0-4D14-82D4-B1CE9001B8B8}"/>
              </a:ext>
            </a:extLst>
          </p:cNvPr>
          <p:cNvCxnSpPr>
            <a:cxnSpLocks/>
          </p:cNvCxnSpPr>
          <p:nvPr/>
        </p:nvCxnSpPr>
        <p:spPr>
          <a:xfrm>
            <a:off x="8972691" y="4406253"/>
            <a:ext cx="0" cy="363621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3F21D2B4-6248-4666-B37E-8F64C013C4A3}"/>
              </a:ext>
            </a:extLst>
          </p:cNvPr>
          <p:cNvCxnSpPr>
            <a:cxnSpLocks/>
          </p:cNvCxnSpPr>
          <p:nvPr/>
        </p:nvCxnSpPr>
        <p:spPr>
          <a:xfrm flipH="1">
            <a:off x="7658046" y="3967163"/>
            <a:ext cx="575982" cy="802711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7034FFB5-F2B3-4E12-8E02-C6826182127A}"/>
              </a:ext>
            </a:extLst>
          </p:cNvPr>
          <p:cNvSpPr/>
          <p:nvPr/>
        </p:nvSpPr>
        <p:spPr>
          <a:xfrm>
            <a:off x="4276724" y="3255096"/>
            <a:ext cx="476251" cy="2224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17400FCB-C038-C23D-2100-8AE630BB26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0945" y="3243983"/>
            <a:ext cx="2083633" cy="781362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4B9EDA0A-9097-145E-45E8-75843F2C75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3554" y="3857806"/>
            <a:ext cx="995361" cy="523874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0AA0D073-174C-792B-C764-F34C7A8237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2576" y="4900897"/>
            <a:ext cx="3370276" cy="1011766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D80777B4-FD43-DC42-1B92-244169B193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43004" y="4888079"/>
            <a:ext cx="3413316" cy="1515637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2DCF1FE9-B5A9-BA7A-2CF5-557D9B2E91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45935" y="3924042"/>
            <a:ext cx="160998" cy="160998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49758C8D-D64F-D5EA-6650-26EB2E457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008860"/>
            <a:ext cx="6664662" cy="34446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398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개인만이 사용할 용도로 파일을 업</a:t>
            </a:r>
            <a:r>
              <a:rPr lang="en-US" altLang="ko-KR" sz="1050" dirty="0"/>
              <a:t>/</a:t>
            </a:r>
            <a:r>
              <a:rPr lang="ko-KR" altLang="en-US" sz="1050" dirty="0"/>
              <a:t>다운로드하며</a:t>
            </a:r>
            <a:r>
              <a:rPr lang="en-US" altLang="ko-KR" sz="1050" dirty="0"/>
              <a:t>, </a:t>
            </a:r>
            <a:r>
              <a:rPr lang="ko-KR" altLang="en-US" sz="1050" dirty="0"/>
              <a:t>개인 용량에 제한을 받습니다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개인함은 자신만이 조회하고 다운로드가 가능한 파일들에 대한 관리 기능을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개인함은 자신이 </a:t>
            </a:r>
            <a:r>
              <a:rPr lang="ko-KR" altLang="en-US" sz="1050" dirty="0" err="1"/>
              <a:t>할당받은</a:t>
            </a:r>
            <a:r>
              <a:rPr lang="ko-KR" altLang="en-US" sz="1050" dirty="0"/>
              <a:t> 용량</a:t>
            </a:r>
            <a:r>
              <a:rPr lang="en-US" altLang="ko-KR" sz="1050" dirty="0"/>
              <a:t>(</a:t>
            </a:r>
            <a:r>
              <a:rPr lang="ko-KR" altLang="en-US" sz="1050" dirty="0"/>
              <a:t>메일</a:t>
            </a:r>
            <a:r>
              <a:rPr lang="en-US" altLang="ko-KR" sz="1050" dirty="0"/>
              <a:t>,</a:t>
            </a:r>
            <a:r>
              <a:rPr lang="ko-KR" altLang="en-US" sz="1050" dirty="0"/>
              <a:t>개인게시판</a:t>
            </a:r>
            <a:r>
              <a:rPr lang="en-US" altLang="ko-KR" sz="1050" dirty="0"/>
              <a:t>, </a:t>
            </a:r>
            <a:r>
              <a:rPr lang="ko-KR" altLang="en-US" sz="1050" dirty="0"/>
              <a:t>개인 폴더</a:t>
            </a:r>
            <a:r>
              <a:rPr lang="en-US" altLang="ko-KR" sz="1050" dirty="0"/>
              <a:t>)</a:t>
            </a:r>
            <a:r>
              <a:rPr lang="ko-KR" altLang="en-US" sz="1050" dirty="0"/>
              <a:t>안에서만 사용 가능합니다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개인함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파일을 선택하면 </a:t>
            </a:r>
            <a:r>
              <a:rPr lang="ko-KR" altLang="en-US" sz="1100" dirty="0" err="1"/>
              <a:t>빠른조회</a:t>
            </a:r>
            <a:r>
              <a:rPr lang="en-US" altLang="ko-KR" sz="1100" dirty="0"/>
              <a:t>, </a:t>
            </a:r>
            <a:r>
              <a:rPr lang="ko-KR" altLang="en-US" sz="1100" dirty="0"/>
              <a:t>다운로드</a:t>
            </a:r>
            <a:r>
              <a:rPr lang="en-US" altLang="ko-KR" sz="1100" dirty="0"/>
              <a:t>, </a:t>
            </a:r>
            <a:r>
              <a:rPr lang="ko-KR" altLang="en-US" sz="1100" dirty="0"/>
              <a:t>수정</a:t>
            </a:r>
            <a:r>
              <a:rPr lang="en-US" altLang="ko-KR" sz="1100" dirty="0"/>
              <a:t>, </a:t>
            </a:r>
            <a:r>
              <a:rPr lang="ko-KR" altLang="en-US" sz="1100" dirty="0"/>
              <a:t>삭제 중에 선택할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4635695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빠른조회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빠르게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다운로드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바로 다운로드합니다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수정합니다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삭제합니다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868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769286A-1631-11CF-21C7-A498748F7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9940" y="1000926"/>
            <a:ext cx="6704414" cy="325595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공유함에서는 추가적으로 폴더를 생성해서 파일을 공유할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각 폴더는 사용자의 목적에 맞게 다양하게 폴더를 생성할 수 있으며 해당 설정 폴더에 대해서 조회 권한</a:t>
            </a:r>
            <a:r>
              <a:rPr lang="en-US" altLang="ko-KR" sz="1050" dirty="0"/>
              <a:t>(</a:t>
            </a:r>
            <a:r>
              <a:rPr lang="ko-KR" altLang="en-US" sz="1050" dirty="0"/>
              <a:t>다운로드</a:t>
            </a:r>
            <a:r>
              <a:rPr lang="en-US" altLang="ko-KR" sz="1050" dirty="0"/>
              <a:t>)</a:t>
            </a:r>
            <a:r>
              <a:rPr lang="ko-KR" altLang="en-US" sz="1050" dirty="0"/>
              <a:t>과 관리 권한</a:t>
            </a:r>
            <a:r>
              <a:rPr lang="en-US" altLang="ko-KR" sz="1050" dirty="0"/>
              <a:t>(</a:t>
            </a:r>
            <a:r>
              <a:rPr lang="ko-KR" altLang="en-US" sz="1050" dirty="0"/>
              <a:t>등록</a:t>
            </a:r>
            <a:r>
              <a:rPr lang="en-US" altLang="ko-KR" sz="1050" dirty="0"/>
              <a:t>, </a:t>
            </a:r>
            <a:r>
              <a:rPr lang="ko-KR" altLang="en-US" sz="1050" dirty="0"/>
              <a:t>수정</a:t>
            </a:r>
            <a:r>
              <a:rPr lang="en-US" altLang="ko-KR" sz="1050" dirty="0"/>
              <a:t>, </a:t>
            </a:r>
            <a:r>
              <a:rPr lang="ko-KR" altLang="en-US" sz="1050" dirty="0"/>
              <a:t>삭제</a:t>
            </a:r>
            <a:r>
              <a:rPr lang="en-US" altLang="ko-KR" sz="1050" dirty="0"/>
              <a:t>)</a:t>
            </a:r>
            <a:r>
              <a:rPr lang="ko-KR" altLang="en-US" sz="1050" dirty="0"/>
              <a:t>을 부여할 수 있습니다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4531416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빠른조회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빠르게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다운로드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바로 다운로드합니다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수정합니다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삭제합니다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공유함은 그룹웨어 사용자들이 파일을 공유해서 사용하기 위한 기능을 제공합니다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9C9DCAE5-76F0-4D91-ACE9-3CD8CFCC8078}"/>
              </a:ext>
            </a:extLst>
          </p:cNvPr>
          <p:cNvSpPr/>
          <p:nvPr/>
        </p:nvSpPr>
        <p:spPr>
          <a:xfrm>
            <a:off x="9122568" y="1470624"/>
            <a:ext cx="581025" cy="29150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1D2BA2B2-AC99-4639-A77A-C99D0D35D09A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9413081" y="1762125"/>
            <a:ext cx="0" cy="148556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연결선: 꺾임 35">
            <a:extLst>
              <a:ext uri="{FF2B5EF4-FFF2-40B4-BE49-F238E27FC236}">
                <a16:creationId xmlns:a16="http://schemas.microsoft.com/office/drawing/2014/main" id="{2213C93E-8FFB-4514-8A52-EA564345A020}"/>
              </a:ext>
            </a:extLst>
          </p:cNvPr>
          <p:cNvCxnSpPr>
            <a:cxnSpLocks/>
          </p:cNvCxnSpPr>
          <p:nvPr/>
        </p:nvCxnSpPr>
        <p:spPr>
          <a:xfrm rot="16200000" flipH="1">
            <a:off x="8393013" y="3038583"/>
            <a:ext cx="3828592" cy="2404594"/>
          </a:xfrm>
          <a:prstGeom prst="bentConnector4">
            <a:avLst>
              <a:gd name="adj1" fmla="val 4"/>
              <a:gd name="adj2" fmla="val 107130"/>
            </a:avLst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그림 16">
            <a:extLst>
              <a:ext uri="{FF2B5EF4-FFF2-40B4-BE49-F238E27FC236}">
                <a16:creationId xmlns:a16="http://schemas.microsoft.com/office/drawing/2014/main" id="{EEBD169E-5480-4290-BEBD-3C6E5BC2EE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7616" y="3799354"/>
            <a:ext cx="533428" cy="690319"/>
          </a:xfrm>
          <a:prstGeom prst="rect">
            <a:avLst/>
          </a:prstGeom>
        </p:spPr>
      </p:pic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91AF6044-A740-40C6-971A-E4D309FBFD50}"/>
              </a:ext>
            </a:extLst>
          </p:cNvPr>
          <p:cNvCxnSpPr>
            <a:cxnSpLocks/>
          </p:cNvCxnSpPr>
          <p:nvPr/>
        </p:nvCxnSpPr>
        <p:spPr>
          <a:xfrm flipH="1">
            <a:off x="8191500" y="2077714"/>
            <a:ext cx="535006" cy="657017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그림 33">
            <a:extLst>
              <a:ext uri="{FF2B5EF4-FFF2-40B4-BE49-F238E27FC236}">
                <a16:creationId xmlns:a16="http://schemas.microsoft.com/office/drawing/2014/main" id="{35AEDB49-E9AA-4333-A835-3B2F02AB86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6506" y="1981137"/>
            <a:ext cx="884219" cy="454505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282C0FA1-A29E-9A8E-099A-9EFCD54037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4777" y="2811317"/>
            <a:ext cx="3551442" cy="2139573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23382C3-2E8C-97D8-8711-A9CCC6218A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54777" y="5035703"/>
            <a:ext cx="3551442" cy="1560284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2766961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13F5714-800C-A709-7D57-F074F0DC3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5465673"/>
            <a:ext cx="5141784" cy="12085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C278FF72-C01C-6034-2AFF-386569B8E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985783"/>
            <a:ext cx="4173050" cy="2514062"/>
          </a:xfrm>
          <a:prstGeom prst="rect">
            <a:avLst/>
          </a:prstGeom>
          <a:ln w="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공유함에서는 추가적으로 폴더를 생성해서 파일을 공유할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각 폴더는 사용자의 목적에 맞게 다양하게 폴더를 생성할 수 있으며 해당 설정 폴더에 대해서 조회 권한</a:t>
            </a:r>
            <a:r>
              <a:rPr lang="en-US" altLang="ko-KR" sz="1050" dirty="0"/>
              <a:t>(</a:t>
            </a:r>
            <a:r>
              <a:rPr lang="ko-KR" altLang="en-US" sz="1050" dirty="0"/>
              <a:t>다운로드</a:t>
            </a:r>
            <a:r>
              <a:rPr lang="en-US" altLang="ko-KR" sz="1050" dirty="0"/>
              <a:t>)</a:t>
            </a:r>
            <a:r>
              <a:rPr lang="ko-KR" altLang="en-US" sz="1050" dirty="0"/>
              <a:t>과 관리 권한</a:t>
            </a:r>
            <a:r>
              <a:rPr lang="en-US" altLang="ko-KR" sz="1050" dirty="0"/>
              <a:t>(</a:t>
            </a:r>
            <a:r>
              <a:rPr lang="ko-KR" altLang="en-US" sz="1050" dirty="0"/>
              <a:t>등록</a:t>
            </a:r>
            <a:r>
              <a:rPr lang="en-US" altLang="ko-KR" sz="1050" dirty="0"/>
              <a:t>, </a:t>
            </a:r>
            <a:r>
              <a:rPr lang="ko-KR" altLang="en-US" sz="1050" dirty="0"/>
              <a:t>수정</a:t>
            </a:r>
            <a:r>
              <a:rPr lang="en-US" altLang="ko-KR" sz="1050" dirty="0"/>
              <a:t>, </a:t>
            </a:r>
            <a:r>
              <a:rPr lang="ko-KR" altLang="en-US" sz="1050" dirty="0"/>
              <a:t>삭제</a:t>
            </a:r>
            <a:r>
              <a:rPr lang="en-US" altLang="ko-KR" sz="1050" dirty="0"/>
              <a:t>)</a:t>
            </a:r>
            <a:r>
              <a:rPr lang="ko-KR" altLang="en-US" sz="1050" dirty="0"/>
              <a:t>을 부여할 수 있습니다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3587926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폴더명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새로 만들 공유 폴더의 이름을 입력합니다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설명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파일에 대한 </a:t>
            </a:r>
            <a:r>
              <a:rPr lang="ko-KR" altLang="en-US" sz="1100" dirty="0" err="1"/>
              <a:t>설명글을</a:t>
            </a:r>
            <a:r>
              <a:rPr lang="ko-KR" altLang="en-US" sz="1100" dirty="0"/>
              <a:t> 입력합니다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관리권한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사용하는 데에 등급을 맞춰줍니다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사용공유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공유하는 데에 등급을 맞춰줍니다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폴더수정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 err="1"/>
              <a:t>폴더명</a:t>
            </a:r>
            <a:r>
              <a:rPr lang="en-US" altLang="ko-KR" sz="1100" dirty="0"/>
              <a:t>/</a:t>
            </a:r>
            <a:r>
              <a:rPr lang="ko-KR" altLang="en-US" sz="1100" dirty="0"/>
              <a:t>설명</a:t>
            </a:r>
            <a:r>
              <a:rPr lang="en-US" altLang="ko-KR" sz="1100" dirty="0"/>
              <a:t>/</a:t>
            </a:r>
            <a:r>
              <a:rPr lang="ko-KR" altLang="en-US" sz="1100" dirty="0"/>
              <a:t>사용권한</a:t>
            </a:r>
            <a:r>
              <a:rPr lang="en-US" altLang="ko-KR" sz="1100" dirty="0"/>
              <a:t>/</a:t>
            </a:r>
            <a:r>
              <a:rPr lang="ko-KR" altLang="en-US" sz="1100" dirty="0"/>
              <a:t>공유설정을 수정할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500EB5-E849-44BF-96E4-61BCBFE1427B}"/>
              </a:ext>
            </a:extLst>
          </p:cNvPr>
          <p:cNvSpPr txBox="1"/>
          <p:nvPr/>
        </p:nvSpPr>
        <p:spPr>
          <a:xfrm>
            <a:off x="3135184" y="469549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파일다운로드 이력 관리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17724B-38B6-4D1C-B969-0C6DB4326D17}"/>
              </a:ext>
            </a:extLst>
          </p:cNvPr>
          <p:cNvSpPr txBox="1"/>
          <p:nvPr/>
        </p:nvSpPr>
        <p:spPr>
          <a:xfrm>
            <a:off x="3135182" y="5064045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파일에 대해서 이력을 조회하기 위해서는 최종 수정 날짜를 클릭하게 되면 상세내역이 제공됩니다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520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파일함에</a:t>
            </a:r>
            <a:r>
              <a:rPr lang="ko-KR" altLang="en-US" sz="1050" dirty="0"/>
              <a:t> 대한 설명들을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상세설명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00230E-6FC9-4A53-87AA-4549F97D7047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관리권한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47E147-642E-4661-9A9D-7796831BF523}"/>
              </a:ext>
            </a:extLst>
          </p:cNvPr>
          <p:cNvSpPr txBox="1"/>
          <p:nvPr/>
        </p:nvSpPr>
        <p:spPr>
          <a:xfrm>
            <a:off x="3135182" y="553188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폴더에 파일을 업로드</a:t>
            </a:r>
            <a:r>
              <a:rPr lang="en-US" altLang="ko-KR" sz="1100" dirty="0"/>
              <a:t>(</a:t>
            </a:r>
            <a:r>
              <a:rPr lang="ko-KR" altLang="en-US" sz="1100" dirty="0"/>
              <a:t>저장</a:t>
            </a:r>
            <a:r>
              <a:rPr lang="en-US" altLang="ko-KR" sz="1100" dirty="0"/>
              <a:t>), </a:t>
            </a:r>
            <a:r>
              <a:rPr lang="ko-KR" altLang="en-US" sz="1100" dirty="0"/>
              <a:t>수정</a:t>
            </a:r>
            <a:r>
              <a:rPr lang="en-US" altLang="ko-KR" sz="1100" dirty="0"/>
              <a:t>, </a:t>
            </a:r>
            <a:r>
              <a:rPr lang="ko-KR" altLang="en-US" sz="1100" dirty="0"/>
              <a:t>삭제를 할 관리자를 설정합니다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다운로드 권한 기본 포함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’</a:t>
            </a:r>
            <a:r>
              <a:rPr lang="ko-KR" altLang="en-US" sz="1100" dirty="0" err="1"/>
              <a:t>누구나’의</a:t>
            </a:r>
            <a:r>
              <a:rPr lang="ko-KR" altLang="en-US" sz="1100" dirty="0"/>
              <a:t> 체크를 풀고 ‘조직도’ 버튼을 클릭하게 되면 조직도가 제공되는데</a:t>
            </a:r>
            <a:r>
              <a:rPr lang="en-US" altLang="ko-KR" sz="1100" dirty="0"/>
              <a:t>, </a:t>
            </a:r>
            <a:r>
              <a:rPr lang="ko-KR" altLang="en-US" sz="1100" dirty="0"/>
              <a:t>조직도를 통해서 원하는 사용자를 지정할 수도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또는</a:t>
            </a:r>
            <a:r>
              <a:rPr lang="en-US" altLang="ko-KR" sz="1100" dirty="0"/>
              <a:t>, ‘</a:t>
            </a:r>
            <a:r>
              <a:rPr lang="ko-KR" altLang="en-US" sz="1100" dirty="0"/>
              <a:t>보안 </a:t>
            </a:r>
            <a:r>
              <a:rPr lang="ko-KR" altLang="en-US" sz="1100" dirty="0" err="1"/>
              <a:t>등급’을</a:t>
            </a:r>
            <a:r>
              <a:rPr lang="ko-KR" altLang="en-US" sz="1100" dirty="0"/>
              <a:t> 통해서 일괄 설정도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관리등급’ 과 ‘관리권한’ 간에는 </a:t>
            </a:r>
            <a:r>
              <a:rPr lang="en-US" altLang="ko-KR" sz="1100" dirty="0"/>
              <a:t>AND </a:t>
            </a:r>
            <a:r>
              <a:rPr lang="ko-KR" altLang="en-US" sz="1100" dirty="0"/>
              <a:t>조건이 부여됩니다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solidFill>
                  <a:srgbClr val="4285F4"/>
                </a:solidFill>
              </a:rPr>
              <a:t>단</a:t>
            </a:r>
            <a:r>
              <a:rPr lang="en-US" altLang="ko-KR" sz="1100" dirty="0">
                <a:solidFill>
                  <a:srgbClr val="4285F4"/>
                </a:solidFill>
              </a:rPr>
              <a:t>, </a:t>
            </a:r>
            <a:r>
              <a:rPr lang="ko-KR" altLang="en-US" sz="1100" dirty="0">
                <a:solidFill>
                  <a:srgbClr val="4285F4"/>
                </a:solidFill>
              </a:rPr>
              <a:t>주의할 것은 조회 권한을 특정인</a:t>
            </a:r>
            <a:r>
              <a:rPr lang="en-US" altLang="ko-KR" sz="1100" dirty="0">
                <a:solidFill>
                  <a:srgbClr val="4285F4"/>
                </a:solidFill>
              </a:rPr>
              <a:t>(</a:t>
            </a:r>
            <a:r>
              <a:rPr lang="ko-KR" altLang="en-US" sz="1100" dirty="0">
                <a:solidFill>
                  <a:srgbClr val="4285F4"/>
                </a:solidFill>
              </a:rPr>
              <a:t>특정부서</a:t>
            </a:r>
            <a:r>
              <a:rPr lang="en-US" altLang="ko-KR" sz="1100" dirty="0">
                <a:solidFill>
                  <a:srgbClr val="4285F4"/>
                </a:solidFill>
              </a:rPr>
              <a:t>)</a:t>
            </a:r>
            <a:r>
              <a:rPr lang="ko-KR" altLang="en-US" sz="1100" dirty="0">
                <a:solidFill>
                  <a:srgbClr val="4285F4"/>
                </a:solidFill>
              </a:rPr>
              <a:t>으로 제한한 상태에서 관리권한을 ‘전체 </a:t>
            </a:r>
            <a:r>
              <a:rPr lang="ko-KR" altLang="en-US" sz="1100" dirty="0" err="1">
                <a:solidFill>
                  <a:srgbClr val="4285F4"/>
                </a:solidFill>
              </a:rPr>
              <a:t>사용자’로</a:t>
            </a:r>
            <a:r>
              <a:rPr lang="ko-KR" altLang="en-US" sz="1100" dirty="0">
                <a:solidFill>
                  <a:srgbClr val="4285F4"/>
                </a:solidFill>
              </a:rPr>
              <a:t> 처리하면 결 국에는 이 폴더는 모든 사용자들이 조회 및 수정</a:t>
            </a:r>
            <a:r>
              <a:rPr lang="en-US" altLang="ko-KR" sz="1100" dirty="0">
                <a:solidFill>
                  <a:srgbClr val="4285F4"/>
                </a:solidFill>
              </a:rPr>
              <a:t>, </a:t>
            </a:r>
            <a:r>
              <a:rPr lang="ko-KR" altLang="en-US" sz="1100" dirty="0">
                <a:solidFill>
                  <a:srgbClr val="4285F4"/>
                </a:solidFill>
              </a:rPr>
              <a:t>삭제가 가능하게 되니 이점 주의 바랍니다</a:t>
            </a:r>
            <a:r>
              <a:rPr lang="en-US" altLang="ko-KR" sz="1100" dirty="0">
                <a:solidFill>
                  <a:srgbClr val="4285F4"/>
                </a:solidFill>
              </a:rPr>
              <a:t>. </a:t>
            </a:r>
            <a:endParaRPr lang="en-US" altLang="ko-KR" sz="1100" dirty="0">
              <a:solidFill>
                <a:srgbClr val="4285F4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72C2BD-8285-480F-B817-97D189133754}"/>
              </a:ext>
            </a:extLst>
          </p:cNvPr>
          <p:cNvSpPr txBox="1"/>
          <p:nvPr/>
        </p:nvSpPr>
        <p:spPr>
          <a:xfrm>
            <a:off x="3135184" y="222115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사용공유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1CA146-5FA0-431E-B041-40871B933592}"/>
              </a:ext>
            </a:extLst>
          </p:cNvPr>
          <p:cNvSpPr txBox="1"/>
          <p:nvPr/>
        </p:nvSpPr>
        <p:spPr>
          <a:xfrm>
            <a:off x="3135182" y="2589705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폴더를 조회</a:t>
            </a:r>
            <a:r>
              <a:rPr lang="en-US" altLang="ko-KR" sz="1100" dirty="0"/>
              <a:t>, </a:t>
            </a:r>
            <a:r>
              <a:rPr lang="ko-KR" altLang="en-US" sz="1100" dirty="0"/>
              <a:t>사용하고 공유할 수 있는 사용자를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‘</a:t>
            </a:r>
            <a:r>
              <a:rPr lang="ko-KR" altLang="en-US" sz="1100" dirty="0"/>
              <a:t>보안 </a:t>
            </a:r>
            <a:r>
              <a:rPr lang="ko-KR" altLang="en-US" sz="1100" dirty="0" err="1"/>
              <a:t>등급’으로</a:t>
            </a:r>
            <a:r>
              <a:rPr lang="ko-KR" altLang="en-US" sz="1100" dirty="0"/>
              <a:t> </a:t>
            </a:r>
            <a:r>
              <a:rPr lang="en-US" altLang="ko-KR" sz="1100" dirty="0"/>
              <a:t>[</a:t>
            </a:r>
            <a:r>
              <a:rPr lang="ko-KR" altLang="en-US" sz="1100" dirty="0"/>
              <a:t>관리자등급 </a:t>
            </a:r>
            <a:r>
              <a:rPr lang="en-US" altLang="ko-KR" sz="1100" dirty="0"/>
              <a:t>/ 1</a:t>
            </a:r>
            <a:r>
              <a:rPr lang="ko-KR" altLang="en-US" sz="1100" dirty="0"/>
              <a:t>등급 </a:t>
            </a:r>
            <a:r>
              <a:rPr lang="en-US" altLang="ko-KR" sz="1100" dirty="0"/>
              <a:t>/ 2</a:t>
            </a:r>
            <a:r>
              <a:rPr lang="ko-KR" altLang="en-US" sz="1100" dirty="0"/>
              <a:t>등급 </a:t>
            </a:r>
            <a:r>
              <a:rPr lang="en-US" altLang="ko-KR" sz="1100" dirty="0"/>
              <a:t>/ 3</a:t>
            </a:r>
            <a:r>
              <a:rPr lang="ko-KR" altLang="en-US" sz="1100" dirty="0"/>
              <a:t>등급 </a:t>
            </a:r>
            <a:r>
              <a:rPr lang="en-US" altLang="ko-KR" sz="1100" dirty="0"/>
              <a:t>/ 4</a:t>
            </a:r>
            <a:r>
              <a:rPr lang="ko-KR" altLang="en-US" sz="1100" dirty="0"/>
              <a:t>등급 </a:t>
            </a:r>
            <a:r>
              <a:rPr lang="en-US" altLang="ko-KR" sz="1100" dirty="0"/>
              <a:t>/ 5</a:t>
            </a:r>
            <a:r>
              <a:rPr lang="ko-KR" altLang="en-US" sz="1100" dirty="0"/>
              <a:t>등급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조직외등급</a:t>
            </a:r>
            <a:r>
              <a:rPr lang="en-US" altLang="ko-KR" sz="1100" dirty="0"/>
              <a:t>] </a:t>
            </a:r>
            <a:r>
              <a:rPr lang="ko-KR" altLang="en-US" sz="1100" dirty="0"/>
              <a:t>중에서 선택도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‘</a:t>
            </a:r>
            <a:r>
              <a:rPr lang="ko-KR" altLang="en-US" sz="1100" dirty="0" err="1"/>
              <a:t>누구나’의</a:t>
            </a:r>
            <a:r>
              <a:rPr lang="ko-KR" altLang="en-US" sz="1100" dirty="0"/>
              <a:t> 체크를 풀게 되면 조직도가 제공되는데</a:t>
            </a:r>
            <a:r>
              <a:rPr lang="en-US" altLang="ko-KR" sz="1100" dirty="0"/>
              <a:t>, </a:t>
            </a:r>
            <a:r>
              <a:rPr lang="ko-KR" altLang="en-US" sz="1100" dirty="0"/>
              <a:t>조직도를 통해서 원하는 사용자를 지정할 수도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</a:t>
            </a:r>
            <a:r>
              <a:rPr lang="ko-KR" altLang="en-US" sz="1100" dirty="0"/>
              <a:t>또는</a:t>
            </a:r>
            <a:r>
              <a:rPr lang="en-US" altLang="ko-KR" sz="1100" dirty="0"/>
              <a:t>, ‘</a:t>
            </a:r>
            <a:r>
              <a:rPr lang="ko-KR" altLang="en-US" sz="1100" dirty="0"/>
              <a:t>직접입력</a:t>
            </a:r>
            <a:r>
              <a:rPr lang="en-US" altLang="ko-KR" sz="1100" dirty="0"/>
              <a:t>’ </a:t>
            </a:r>
            <a:r>
              <a:rPr lang="ko-KR" altLang="en-US" sz="1100" dirty="0"/>
              <a:t>을 통하여 사용자 지정이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’</a:t>
            </a:r>
            <a:r>
              <a:rPr lang="ko-KR" altLang="en-US" sz="1100" dirty="0"/>
              <a:t>조회등급’ 과 ‘조회권한’ 간에는 </a:t>
            </a:r>
            <a:r>
              <a:rPr lang="en-US" altLang="ko-KR" sz="1100" dirty="0"/>
              <a:t>AND </a:t>
            </a:r>
            <a:r>
              <a:rPr lang="ko-KR" altLang="en-US" sz="1100" dirty="0"/>
              <a:t>조건이 부여됩니다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155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9741</TotalTime>
  <Words>680</Words>
  <Application>Microsoft Office PowerPoint</Application>
  <PresentationFormat>와이드스크린</PresentationFormat>
  <Paragraphs>79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434</cp:revision>
  <dcterms:created xsi:type="dcterms:W3CDTF">2021-01-26T03:26:19Z</dcterms:created>
  <dcterms:modified xsi:type="dcterms:W3CDTF">2022-09-26T05:10:03Z</dcterms:modified>
</cp:coreProperties>
</file>