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94" r:id="rId4"/>
    <p:sldId id="422" r:id="rId5"/>
    <p:sldId id="405" r:id="rId6"/>
    <p:sldId id="415" r:id="rId7"/>
    <p:sldId id="416" r:id="rId8"/>
    <p:sldId id="418" r:id="rId9"/>
    <p:sldId id="419" r:id="rId10"/>
    <p:sldId id="420" r:id="rId11"/>
    <p:sldId id="429" r:id="rId12"/>
    <p:sldId id="409" r:id="rId13"/>
    <p:sldId id="424" r:id="rId14"/>
    <p:sldId id="423" r:id="rId15"/>
    <p:sldId id="425" r:id="rId16"/>
    <p:sldId id="427" r:id="rId17"/>
    <p:sldId id="428" r:id="rId18"/>
    <p:sldId id="431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11" d="100"/>
          <a:sy n="11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274382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2023-08-18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 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참여자들과 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외에 사람 초대 및 내보내기는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자동으로 프로젝트 안에 포함된 참여자들 모두 채팅방에 초대되어 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프로젝트에서 생성된 채팅방에는 자동으로 제목 앞에 협업 아이콘이 보여집니다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각자에게 채팅이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8855C9-9BBD-2764-0D7F-AFB4F926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676" y="1787388"/>
            <a:ext cx="6136074" cy="243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66DBAC-C21D-954D-5CF6-AAA55D2A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77" y="2598803"/>
            <a:ext cx="2647820" cy="3913058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AADFABB-6312-E50F-BABB-A450206537F3}"/>
              </a:ext>
            </a:extLst>
          </p:cNvPr>
          <p:cNvSpPr/>
          <p:nvPr/>
        </p:nvSpPr>
        <p:spPr>
          <a:xfrm flipV="1">
            <a:off x="6610929" y="2187400"/>
            <a:ext cx="311365" cy="20099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43D123F-1870-A604-27F0-4973F00B5BC3}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6766612" y="2388394"/>
            <a:ext cx="0" cy="14049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F8988B0C-8451-72D3-CA5A-877BCC0CE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298" y="2609103"/>
            <a:ext cx="2049829" cy="304104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E28FD18-2BEB-948D-E506-5C8EA518E2D1}"/>
              </a:ext>
            </a:extLst>
          </p:cNvPr>
          <p:cNvSpPr/>
          <p:nvPr/>
        </p:nvSpPr>
        <p:spPr>
          <a:xfrm flipV="1">
            <a:off x="9125530" y="2727150"/>
            <a:ext cx="167696" cy="15257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D35341AA-1504-2264-602B-F3F6A4FDE5D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9293226" y="2803437"/>
            <a:ext cx="34416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34">
            <a:extLst>
              <a:ext uri="{FF2B5EF4-FFF2-40B4-BE49-F238E27FC236}">
                <a16:creationId xmlns:a16="http://schemas.microsoft.com/office/drawing/2014/main" id="{A8DA7F3F-D7D4-043C-A1DB-11D30F5DC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50" y="3074193"/>
            <a:ext cx="3027917" cy="248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C3940CA-58D9-D600-6628-8E100257E0FE}"/>
              </a:ext>
            </a:extLst>
          </p:cNvPr>
          <p:cNvSpPr/>
          <p:nvPr/>
        </p:nvSpPr>
        <p:spPr>
          <a:xfrm flipV="1">
            <a:off x="5039304" y="2657299"/>
            <a:ext cx="132771" cy="13352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200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5539A2-9133-2024-D2AE-39545932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453" y="1646216"/>
            <a:ext cx="4256006" cy="4732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알림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 알림 설정에 대한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알림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 설정도 체크가 되어있고 채팅방에 알림을 켜 놓아야 알림이 뜹니다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MY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채팅에 알림이 체크 되어있어야 알림이 뜹니다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자동삭제 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채팅방이 생성된 날로부터 선택한 메뉴에 설정대로 삭제 및 삭제가 되지 않습니다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나한테만 삭제가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7DE2B77-F5FB-C266-47DF-7250FBC87ED4}"/>
              </a:ext>
            </a:extLst>
          </p:cNvPr>
          <p:cNvSpPr/>
          <p:nvPr/>
        </p:nvSpPr>
        <p:spPr>
          <a:xfrm flipV="1">
            <a:off x="4848805" y="5233734"/>
            <a:ext cx="1330539" cy="40268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E13BF9-0C5F-FBA4-1685-65136C291351}"/>
              </a:ext>
            </a:extLst>
          </p:cNvPr>
          <p:cNvSpPr/>
          <p:nvPr/>
        </p:nvSpPr>
        <p:spPr>
          <a:xfrm flipV="1">
            <a:off x="4565436" y="2389571"/>
            <a:ext cx="154201" cy="15099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494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채팅방의 알림 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내용중 검색된 단어를 찾아줍니다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검색된 채팅 내용 선택 시 검색한 채팅의 구간으로 옮겨갑니다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검색된 단어가 포함된 메시지의 텍스트가 변경됩니다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초기화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검색했던 내용이 초기화됩니다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F727F5E-9C1D-F394-0CBC-DFD6096F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81" y="1944253"/>
            <a:ext cx="2880418" cy="4267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9FB7772-43B2-7442-4090-515CDAC27BF9}"/>
              </a:ext>
            </a:extLst>
          </p:cNvPr>
          <p:cNvSpPr/>
          <p:nvPr/>
        </p:nvSpPr>
        <p:spPr>
          <a:xfrm flipV="1">
            <a:off x="8114623" y="1978680"/>
            <a:ext cx="983665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0D869124-7F94-3322-CF8C-53BACE542F03}"/>
              </a:ext>
            </a:extLst>
          </p:cNvPr>
          <p:cNvCxnSpPr>
            <a:cxnSpLocks/>
          </p:cNvCxnSpPr>
          <p:nvPr/>
        </p:nvCxnSpPr>
        <p:spPr>
          <a:xfrm>
            <a:off x="9098288" y="2170448"/>
            <a:ext cx="45958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469C0333-0F8A-9C3B-6ABD-AF763F0D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794" y="1944254"/>
            <a:ext cx="2880418" cy="426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D19CF49-5313-4FBC-0B5C-90993ADD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380" y="1973892"/>
            <a:ext cx="1913690" cy="279965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69BE14A9-0E75-16D4-6F89-A2F43FE2B74A}"/>
              </a:ext>
            </a:extLst>
          </p:cNvPr>
          <p:cNvSpPr/>
          <p:nvPr/>
        </p:nvSpPr>
        <p:spPr>
          <a:xfrm flipV="1">
            <a:off x="9720268" y="2199659"/>
            <a:ext cx="1637556" cy="4589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6A87450-151D-C21F-FEE0-E6376977637E}"/>
              </a:ext>
            </a:extLst>
          </p:cNvPr>
          <p:cNvGrpSpPr/>
          <p:nvPr/>
        </p:nvGrpSpPr>
        <p:grpSpPr>
          <a:xfrm>
            <a:off x="7865804" y="2881241"/>
            <a:ext cx="1414738" cy="253638"/>
            <a:chOff x="7929562" y="3044393"/>
            <a:chExt cx="1446699" cy="259368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DE49BD4C-1AF2-61D3-A678-130CD167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29562" y="3044393"/>
              <a:ext cx="1446699" cy="259368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9654C2B-94C5-F0D9-F05B-345AF95046E4}"/>
                </a:ext>
              </a:extLst>
            </p:cNvPr>
            <p:cNvSpPr/>
            <p:nvPr/>
          </p:nvSpPr>
          <p:spPr>
            <a:xfrm flipV="1">
              <a:off x="7934116" y="3057342"/>
              <a:ext cx="1433721" cy="220845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131CEE76-6E5E-EB8B-715F-57DB129C9E6B}"/>
              </a:ext>
            </a:extLst>
          </p:cNvPr>
          <p:cNvSpPr/>
          <p:nvPr/>
        </p:nvSpPr>
        <p:spPr>
          <a:xfrm flipV="1">
            <a:off x="9100460" y="1978680"/>
            <a:ext cx="147847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5B4B700-7394-0298-0C66-B43573911B2A}"/>
              </a:ext>
            </a:extLst>
          </p:cNvPr>
          <p:cNvSpPr/>
          <p:nvPr/>
        </p:nvSpPr>
        <p:spPr>
          <a:xfrm flipV="1">
            <a:off x="5835695" y="1978680"/>
            <a:ext cx="177800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93D9F0D3-CE45-9E98-4261-01C3ECE7FDC3}"/>
              </a:ext>
            </a:extLst>
          </p:cNvPr>
          <p:cNvSpPr/>
          <p:nvPr/>
        </p:nvSpPr>
        <p:spPr>
          <a:xfrm flipV="1">
            <a:off x="6007145" y="1978680"/>
            <a:ext cx="177800" cy="1917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9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680"/>
            <a:ext cx="8475972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조회자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실시간으로 읽은 채팅 숫자로 상태 확인이 가능하며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언제 읽었는지 한번에 확인할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답변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상대방 이름 과 채팅 내용이 표시되며 아래 답장할 수 있는 영역이 활성화됩니다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옆 답변 아이콘도 같은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채팅이 다른 채팅방으로 공유됩니다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채팅의 텍스트를 복사합니다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채팅을 삭제합니다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채팅방에서만 삭제됩니다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읽지 않은 사람에 한하여 발송이 취소됩니다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읽은 사람 채팅방에는 채팅이 표시되며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발송취소 표시를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B96CCF-5BA6-9ED2-6B73-9C9BE78C8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947" y="2278618"/>
            <a:ext cx="2876523" cy="426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DDD0811-4993-2624-B61D-FD23BD98E16E}"/>
              </a:ext>
            </a:extLst>
          </p:cNvPr>
          <p:cNvSpPr/>
          <p:nvPr/>
        </p:nvSpPr>
        <p:spPr>
          <a:xfrm flipV="1">
            <a:off x="5378185" y="3312079"/>
            <a:ext cx="383381" cy="9001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D7A6E2A-89A0-7035-5D32-294962AE9B26}"/>
              </a:ext>
            </a:extLst>
          </p:cNvPr>
          <p:cNvSpPr/>
          <p:nvPr/>
        </p:nvSpPr>
        <p:spPr>
          <a:xfrm flipV="1">
            <a:off x="4728559" y="3700734"/>
            <a:ext cx="647245" cy="44960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10E1FCE-66C3-782D-938B-D8D636F2776A}"/>
              </a:ext>
            </a:extLst>
          </p:cNvPr>
          <p:cNvSpPr/>
          <p:nvPr/>
        </p:nvSpPr>
        <p:spPr>
          <a:xfrm flipV="1">
            <a:off x="5761117" y="3700734"/>
            <a:ext cx="234897" cy="44960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C10B0C2-846A-3B8A-6C2C-D2F838207FFD}"/>
              </a:ext>
            </a:extLst>
          </p:cNvPr>
          <p:cNvSpPr/>
          <p:nvPr/>
        </p:nvSpPr>
        <p:spPr>
          <a:xfrm flipV="1">
            <a:off x="4350428" y="5791796"/>
            <a:ext cx="2852588" cy="30952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86BA64-07AA-E7BA-C645-1236F6A3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007" y="2273893"/>
            <a:ext cx="3261065" cy="1068062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B96FF8F-DB67-9DB0-BAF0-1F7912A44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007" y="3430571"/>
            <a:ext cx="3261065" cy="1037272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1301987-B054-87FA-FC3A-AA3874032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740" y="4556460"/>
            <a:ext cx="3277332" cy="1042446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9886F87-47DA-6874-0920-A56780F8A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845" y="5891833"/>
            <a:ext cx="1860227" cy="418970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7AFEB1E-7A38-A48D-71A8-E914090F435C}"/>
              </a:ext>
            </a:extLst>
          </p:cNvPr>
          <p:cNvCxnSpPr>
            <a:cxnSpLocks/>
          </p:cNvCxnSpPr>
          <p:nvPr/>
        </p:nvCxnSpPr>
        <p:spPr>
          <a:xfrm flipV="1">
            <a:off x="5665353" y="2376488"/>
            <a:ext cx="1746249" cy="104607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19D35A3D-9E0A-5AE2-6891-684A9D2E95BB}"/>
              </a:ext>
            </a:extLst>
          </p:cNvPr>
          <p:cNvCxnSpPr>
            <a:cxnSpLocks/>
            <a:stCxn id="35" idx="0"/>
          </p:cNvCxnSpPr>
          <p:nvPr/>
        </p:nvCxnSpPr>
        <p:spPr>
          <a:xfrm>
            <a:off x="9819840" y="5537200"/>
            <a:ext cx="0" cy="25459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535FAE14-985A-3C81-7E10-2BB0B03A39B3}"/>
              </a:ext>
            </a:extLst>
          </p:cNvPr>
          <p:cNvCxnSpPr>
            <a:cxnSpLocks/>
          </p:cNvCxnSpPr>
          <p:nvPr/>
        </p:nvCxnSpPr>
        <p:spPr>
          <a:xfrm>
            <a:off x="5703453" y="4092487"/>
            <a:ext cx="1695287" cy="61921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6CD3F2D-F1C8-F467-DB0D-8CE566F8EC01}"/>
              </a:ext>
            </a:extLst>
          </p:cNvPr>
          <p:cNvSpPr/>
          <p:nvPr/>
        </p:nvSpPr>
        <p:spPr>
          <a:xfrm flipV="1">
            <a:off x="9564252" y="5260936"/>
            <a:ext cx="511175" cy="27626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A2DF795D-3141-861E-C603-3AE572FBF8BE}"/>
              </a:ext>
            </a:extLst>
          </p:cNvPr>
          <p:cNvCxnSpPr>
            <a:cxnSpLocks/>
          </p:cNvCxnSpPr>
          <p:nvPr/>
        </p:nvCxnSpPr>
        <p:spPr>
          <a:xfrm>
            <a:off x="5665353" y="3569026"/>
            <a:ext cx="173338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914DE04-6904-3C78-1698-6EE01DE77E4C}"/>
              </a:ext>
            </a:extLst>
          </p:cNvPr>
          <p:cNvSpPr/>
          <p:nvPr/>
        </p:nvSpPr>
        <p:spPr>
          <a:xfrm flipV="1">
            <a:off x="8958382" y="6056768"/>
            <a:ext cx="180856" cy="16782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50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빠른조회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첨부파일을 선택 시 자동저장 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빠른 조회 클릭 시 새창으로 파일을 볼 수 있도록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개의 이미지 파일 등을 빠르게 보낼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여러 개의 파일을 한번에 보낼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드래그 앤 드롭 방식으로 첨부 가능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9B758CD-6EF6-2C76-7B14-9A346805D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401" y="1935322"/>
            <a:ext cx="2869849" cy="42464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7165D1E-B9F2-AC20-BB26-30F8F705EBE5}"/>
              </a:ext>
            </a:extLst>
          </p:cNvPr>
          <p:cNvSpPr/>
          <p:nvPr/>
        </p:nvSpPr>
        <p:spPr>
          <a:xfrm flipV="1">
            <a:off x="3955628" y="3621503"/>
            <a:ext cx="315907" cy="12444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051EF40-AA02-5BE8-CFF4-539C1CFD8660}"/>
              </a:ext>
            </a:extLst>
          </p:cNvPr>
          <p:cNvSpPr/>
          <p:nvPr/>
        </p:nvSpPr>
        <p:spPr>
          <a:xfrm flipV="1">
            <a:off x="3549228" y="5537614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D4963C6-226E-7A14-028E-1780C6F160A6}"/>
              </a:ext>
            </a:extLst>
          </p:cNvPr>
          <p:cNvSpPr/>
          <p:nvPr/>
        </p:nvSpPr>
        <p:spPr>
          <a:xfrm flipV="1">
            <a:off x="3734963" y="553761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C1EB212-83F3-B360-5D11-70C3E1A4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88" y="3641600"/>
            <a:ext cx="3270519" cy="285094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D31BA3B-16F8-FAFD-499C-29D320650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303" y="3640195"/>
            <a:ext cx="3282911" cy="285094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E645D1-73B3-F5B8-721F-F9EBA6288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648" y="1563776"/>
            <a:ext cx="2655020" cy="198528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B84A454F-0776-5FAE-E57B-BE342F672A70}"/>
              </a:ext>
            </a:extLst>
          </p:cNvPr>
          <p:cNvCxnSpPr>
            <a:stCxn id="2" idx="2"/>
          </p:cNvCxnSpPr>
          <p:nvPr/>
        </p:nvCxnSpPr>
        <p:spPr>
          <a:xfrm rot="5400000" flipH="1" flipV="1">
            <a:off x="5204169" y="2155032"/>
            <a:ext cx="375885" cy="2557058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85CF5B3C-9ED0-1EFC-9DD7-CAB7DF4CDF57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4006360" y="5339859"/>
            <a:ext cx="285513" cy="1017217"/>
          </a:xfrm>
          <a:prstGeom prst="bentConnector2">
            <a:avLst/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742402A2-AE23-D776-0291-76F1A84DE529}"/>
              </a:ext>
            </a:extLst>
          </p:cNvPr>
          <p:cNvCxnSpPr>
            <a:cxnSpLocks/>
            <a:stCxn id="5" idx="0"/>
            <a:endCxn id="14" idx="2"/>
          </p:cNvCxnSpPr>
          <p:nvPr/>
        </p:nvCxnSpPr>
        <p:spPr>
          <a:xfrm rot="16200000" flipH="1">
            <a:off x="6397287" y="3134670"/>
            <a:ext cx="785429" cy="5927516"/>
          </a:xfrm>
          <a:prstGeom prst="bentConnector3">
            <a:avLst>
              <a:gd name="adj1" fmla="val 113582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19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9F1FE9C8-A67C-20CB-E001-E09EE8E5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51" y="1754452"/>
            <a:ext cx="2869849" cy="42464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채팅방에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파일함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있는 파일을 선택하여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2D18480-7C50-2945-D408-130AFAC07AA5}"/>
              </a:ext>
            </a:extLst>
          </p:cNvPr>
          <p:cNvSpPr/>
          <p:nvPr/>
        </p:nvSpPr>
        <p:spPr>
          <a:xfrm flipV="1">
            <a:off x="3711151" y="535674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D51B4D-1E08-55C3-7070-D5E97546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60" y="3094675"/>
            <a:ext cx="2608976" cy="290626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264630A-5ED0-473F-375A-7B2A2FA27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325" y="3094675"/>
            <a:ext cx="2603850" cy="290626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574E092-C03C-A17B-FCA5-647ED2541EE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893711" y="5440795"/>
            <a:ext cx="247454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4AA3210-D5DA-4401-453F-C1FCAF27C4BF}"/>
              </a:ext>
            </a:extLst>
          </p:cNvPr>
          <p:cNvSpPr/>
          <p:nvPr/>
        </p:nvSpPr>
        <p:spPr>
          <a:xfrm flipV="1">
            <a:off x="6399582" y="3349352"/>
            <a:ext cx="396505" cy="1583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F059DF-E1E4-9B36-4C7C-937D0F35CD5B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796087" y="3428519"/>
            <a:ext cx="228723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3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:a16="http://schemas.microsoft.com/office/drawing/2014/main" id="{2FDE266F-94C7-9735-8465-324EB30AF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892" y="1698461"/>
            <a:ext cx="2273248" cy="85532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F1FE9C8-A67C-20CB-E001-E09EE8E5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41" y="1873133"/>
            <a:ext cx="2869849" cy="42464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4A4033F-212A-23C5-B286-F7DEFBB05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301" y="1873133"/>
            <a:ext cx="2854921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82DD8358-D253-09DC-80B7-E141D280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532" y="2747511"/>
            <a:ext cx="2283339" cy="3372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B5B65098-08DC-0143-3719-07B489134525}"/>
              </a:ext>
            </a:extLst>
          </p:cNvPr>
          <p:cNvSpPr/>
          <p:nvPr/>
        </p:nvSpPr>
        <p:spPr>
          <a:xfrm flipV="1">
            <a:off x="3399652" y="1910166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3989F93-EB78-1EBB-9358-F3E1904BEC1F}"/>
              </a:ext>
            </a:extLst>
          </p:cNvPr>
          <p:cNvSpPr/>
          <p:nvPr/>
        </p:nvSpPr>
        <p:spPr>
          <a:xfrm flipV="1">
            <a:off x="6404109" y="1960408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8047C19-4EFC-F82B-91E8-332486D80258}"/>
              </a:ext>
            </a:extLst>
          </p:cNvPr>
          <p:cNvSpPr/>
          <p:nvPr/>
        </p:nvSpPr>
        <p:spPr>
          <a:xfrm flipV="1">
            <a:off x="7473002" y="1950883"/>
            <a:ext cx="478751" cy="19525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148A8B20-43FB-978E-B08C-BDE114C3E0C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951753" y="2048511"/>
            <a:ext cx="143635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B86A460E-F45E-4C4C-2ABA-E40E4911E793}"/>
              </a:ext>
            </a:extLst>
          </p:cNvPr>
          <p:cNvCxnSpPr>
            <a:cxnSpLocks/>
          </p:cNvCxnSpPr>
          <p:nvPr/>
        </p:nvCxnSpPr>
        <p:spPr>
          <a:xfrm flipH="1">
            <a:off x="6245990" y="1964056"/>
            <a:ext cx="15811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ACCE11-6595-05AC-CED3-64B8C35C178B}"/>
              </a:ext>
            </a:extLst>
          </p:cNvPr>
          <p:cNvSpPr/>
          <p:nvPr/>
        </p:nvSpPr>
        <p:spPr>
          <a:xfrm flipV="1">
            <a:off x="6344290" y="1879443"/>
            <a:ext cx="1672550" cy="421718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133CC07-57E5-6FA9-1011-8BF07E57E460}"/>
              </a:ext>
            </a:extLst>
          </p:cNvPr>
          <p:cNvSpPr/>
          <p:nvPr/>
        </p:nvSpPr>
        <p:spPr>
          <a:xfrm flipV="1">
            <a:off x="11082977" y="1910540"/>
            <a:ext cx="235863" cy="15715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F4E21AB2-6E2C-87DF-320B-9366E06BC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554" y="4513951"/>
            <a:ext cx="3839747" cy="279117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387D736C-FB03-BB65-3521-8CB2082C07BF}"/>
              </a:ext>
            </a:extLst>
          </p:cNvPr>
          <p:cNvCxnSpPr>
            <a:cxnSpLocks/>
            <a:stCxn id="53" idx="0"/>
          </p:cNvCxnSpPr>
          <p:nvPr/>
        </p:nvCxnSpPr>
        <p:spPr>
          <a:xfrm>
            <a:off x="11200909" y="2067696"/>
            <a:ext cx="0" cy="2365871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3680FEA7-9905-9062-BA8A-EB3D18851CC1}"/>
              </a:ext>
            </a:extLst>
          </p:cNvPr>
          <p:cNvCxnSpPr>
            <a:cxnSpLocks/>
          </p:cNvCxnSpPr>
          <p:nvPr/>
        </p:nvCxnSpPr>
        <p:spPr>
          <a:xfrm>
            <a:off x="3582212" y="2078579"/>
            <a:ext cx="276207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35EC912-97C8-2961-B1AC-DF5E00B317D3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사용할 수 있는 기능들이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닫기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메뉴를 닫아줍니다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원하는 직원을 선택 및 직접입력 후 대화상대를 추가할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4F20FD-99FB-1590-416C-C9AF46D23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931" y="5877559"/>
            <a:ext cx="169064" cy="1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9302D16-52CF-47C7-D874-7C87C493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08" y="1842987"/>
            <a:ext cx="2865966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EBF7F0F-95B0-A7CA-D4B5-55B38E38F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34" y="1842988"/>
            <a:ext cx="2880951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내보내기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개설자는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안에 있는 상대를 내보내기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내보냈던 사람을 바로 초대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나가기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참여하고 있는 채팅방에서 더 이상 의 활동이 없거나 참여할 필요가 없다면 채팅방을 나갈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 채팅방은 참여자 관리가 자동으로 이루어지기 때문에 직접 나가실 수 없습니다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05B5D1F-EE8F-073D-8941-06965BD0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134" y="4072636"/>
            <a:ext cx="4047056" cy="46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4AF4BBE-3A54-9157-FCE2-B0C7992C8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929" y="4745682"/>
            <a:ext cx="2104719" cy="23213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5F6029C-6EFA-9C99-F5E9-7EBC7104C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756" y="3827291"/>
            <a:ext cx="2885067" cy="81223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7AD7E7C-8CE0-D2BF-022C-3B45B3D0B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756" y="5213882"/>
            <a:ext cx="2880951" cy="79880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A308D03-3081-23DA-92C2-751FC635652E}"/>
              </a:ext>
            </a:extLst>
          </p:cNvPr>
          <p:cNvSpPr/>
          <p:nvPr/>
        </p:nvSpPr>
        <p:spPr>
          <a:xfrm flipV="1">
            <a:off x="4703213" y="3356804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22BA7DC-296B-BC00-9725-F880295B4777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4794493" y="3524902"/>
            <a:ext cx="0" cy="22560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11CE3D9-F100-89DF-5B70-D9E2983A44E8}"/>
              </a:ext>
            </a:extLst>
          </p:cNvPr>
          <p:cNvSpPr/>
          <p:nvPr/>
        </p:nvSpPr>
        <p:spPr>
          <a:xfrm flipV="1">
            <a:off x="3469726" y="5828541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DCC2B5B-A8EF-892A-B57A-C9D08208544F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652286" y="5912590"/>
            <a:ext cx="734444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5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26A9649-3839-1EDE-CC4E-B3150196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08" y="2237074"/>
            <a:ext cx="2865966" cy="4246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상세설명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</a:t>
            </a:r>
            <a:r>
              <a:rPr lang="ko-KR" altLang="en-US" sz="1050" dirty="0" err="1"/>
              <a:t>채팅방</a:t>
            </a:r>
            <a:r>
              <a:rPr lang="ko-KR" altLang="en-US" sz="1050" dirty="0"/>
              <a:t> 메뉴에 대한 상세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채팅방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전체대화삭제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개설자에게만 보이고 누르면 대화창의 전체 대화가 삭제됩니다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예외적으로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대화와 협업에서 시작되는 대화는 개설자가 전체 대화내용 삭제 기능 지원이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대화내용을 다운로드할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Save, Print, Close [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저장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닫기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채팅방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제목을 변경할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6098C0B-EC1A-E3AC-4F00-3725F6B4A6BD}"/>
              </a:ext>
            </a:extLst>
          </p:cNvPr>
          <p:cNvSpPr/>
          <p:nvPr/>
        </p:nvSpPr>
        <p:spPr>
          <a:xfrm flipV="1">
            <a:off x="4587919" y="622568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5D508CD-6C37-889E-A3C7-03517DBF7B7F}"/>
              </a:ext>
            </a:extLst>
          </p:cNvPr>
          <p:cNvSpPr/>
          <p:nvPr/>
        </p:nvSpPr>
        <p:spPr>
          <a:xfrm flipV="1">
            <a:off x="4828425" y="622568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CF9E092-4ACF-C0F2-D3F6-AFD184D2984A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4679199" y="3139320"/>
            <a:ext cx="1797801" cy="308636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A09E4075-E05F-DA67-84C6-A8946B8F7315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5010985" y="5272462"/>
            <a:ext cx="1466015" cy="103727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CC451878-71BA-8E2F-35D5-990BE3FF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68" y="2697854"/>
            <a:ext cx="3364508" cy="91619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CCEA5C0-3DA5-A08A-CF90-92C9F615D2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0838"/>
          <a:stretch/>
        </p:blipFill>
        <p:spPr>
          <a:xfrm>
            <a:off x="6567068" y="3730957"/>
            <a:ext cx="2187013" cy="994626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3E9AE16-8E08-6414-ECD1-BA3F9AACD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069" y="4856491"/>
            <a:ext cx="2255421" cy="83315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3E401904-4C7E-1E11-0851-D255FE5B3F6E}"/>
              </a:ext>
            </a:extLst>
          </p:cNvPr>
          <p:cNvSpPr/>
          <p:nvPr/>
        </p:nvSpPr>
        <p:spPr>
          <a:xfrm flipV="1">
            <a:off x="6664637" y="3810433"/>
            <a:ext cx="354289" cy="18276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3E23C3D-9313-26AD-7379-81D7D4E2C8E7}"/>
              </a:ext>
            </a:extLst>
          </p:cNvPr>
          <p:cNvSpPr/>
          <p:nvPr/>
        </p:nvSpPr>
        <p:spPr>
          <a:xfrm flipV="1">
            <a:off x="7086603" y="3810433"/>
            <a:ext cx="336140" cy="18276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B93352D-13DE-5BE2-067D-1E6952435C85}"/>
              </a:ext>
            </a:extLst>
          </p:cNvPr>
          <p:cNvSpPr/>
          <p:nvPr/>
        </p:nvSpPr>
        <p:spPr>
          <a:xfrm flipV="1">
            <a:off x="7497225" y="3810433"/>
            <a:ext cx="379244" cy="18276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05ED28C0-3A5A-6AF8-DD35-0CE6BB5AA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068" y="5797035"/>
            <a:ext cx="3241942" cy="686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E100B4C-C83C-3353-B4BF-3891A3855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7069" y="1517707"/>
            <a:ext cx="3364508" cy="105189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C6F7757-3270-ABC1-8149-85C4022F8E02}"/>
              </a:ext>
            </a:extLst>
          </p:cNvPr>
          <p:cNvSpPr/>
          <p:nvPr/>
        </p:nvSpPr>
        <p:spPr>
          <a:xfrm flipV="1">
            <a:off x="4347413" y="6225689"/>
            <a:ext cx="182560" cy="1680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4C7AA62-1920-BBF4-EA84-BF2BBD30FCA9}"/>
              </a:ext>
            </a:extLst>
          </p:cNvPr>
          <p:cNvCxnSpPr>
            <a:cxnSpLocks/>
          </p:cNvCxnSpPr>
          <p:nvPr/>
        </p:nvCxnSpPr>
        <p:spPr>
          <a:xfrm flipV="1">
            <a:off x="4442979" y="2064442"/>
            <a:ext cx="2034021" cy="416124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4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18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새채팅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 방법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 알림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채팅방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597E003-F8ED-DE9D-09CF-9BCBDD24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65" y="1693634"/>
            <a:ext cx="6944703" cy="4670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채팅 리스트가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전문적인 채팅 기능으로 사생활을 보호합니다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단체 채팅으로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효과적인 소통이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기능으로 그 화면에서 채팅 리스트를 확인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90039D8-2FC0-B039-075D-9C2BBF6E8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695" y="2036328"/>
            <a:ext cx="2813534" cy="3975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B184DD8A-9741-880C-8EAA-86C8D24F629E}"/>
              </a:ext>
            </a:extLst>
          </p:cNvPr>
          <p:cNvSpPr/>
          <p:nvPr/>
        </p:nvSpPr>
        <p:spPr>
          <a:xfrm flipV="1">
            <a:off x="10200243" y="6153724"/>
            <a:ext cx="242706" cy="2105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628B294A-19FE-5A48-E4E7-EFC33F99248E}"/>
              </a:ext>
            </a:extLst>
          </p:cNvPr>
          <p:cNvCxnSpPr>
            <a:cxnSpLocks/>
          </p:cNvCxnSpPr>
          <p:nvPr/>
        </p:nvCxnSpPr>
        <p:spPr>
          <a:xfrm flipH="1" flipV="1">
            <a:off x="10094422" y="5901082"/>
            <a:ext cx="103190" cy="358187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2D7387A-17B7-77FF-75CF-3DB653A1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54" y="1690650"/>
            <a:ext cx="6948526" cy="46754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모든 채팅 리스트가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리스트에서 검색이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리스트에 검색은 제목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이름 등 검색된 단어가 포함된 채팅방이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채팅 리스트를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A22BF2B-0D34-CC91-32AD-29CE48F16C8E}"/>
              </a:ext>
            </a:extLst>
          </p:cNvPr>
          <p:cNvSpPr/>
          <p:nvPr/>
        </p:nvSpPr>
        <p:spPr>
          <a:xfrm flipV="1">
            <a:off x="9312580" y="1778000"/>
            <a:ext cx="1295890" cy="2349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23FA0EB-6A3D-785F-41B3-D0C7C9614CF9}"/>
              </a:ext>
            </a:extLst>
          </p:cNvPr>
          <p:cNvSpPr/>
          <p:nvPr/>
        </p:nvSpPr>
        <p:spPr>
          <a:xfrm flipV="1">
            <a:off x="10608456" y="1778000"/>
            <a:ext cx="233376" cy="2349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17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E012567-6823-CD05-AAAB-75BAA017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96" y="1748479"/>
            <a:ext cx="6509796" cy="4501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63609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43651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63608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원하는 대화상대과 새로운 채팅을 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9938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새채팅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43651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메뉴에서 새채팅으로 추가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 및 직접입력이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대화상대가 모두 추가 되었다면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만들기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선택하여 채팅방을 생성할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나와의 채팅도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라는 표시로 보여집니다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DACF887-9279-3AE8-246F-6BC45A435192}"/>
              </a:ext>
            </a:extLst>
          </p:cNvPr>
          <p:cNvSpPr/>
          <p:nvPr/>
        </p:nvSpPr>
        <p:spPr>
          <a:xfrm flipV="1">
            <a:off x="9197222" y="2120994"/>
            <a:ext cx="463314" cy="1986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1B98A91-2427-7725-D88A-C30FFB8FC241}"/>
              </a:ext>
            </a:extLst>
          </p:cNvPr>
          <p:cNvCxnSpPr>
            <a:cxnSpLocks/>
          </p:cNvCxnSpPr>
          <p:nvPr/>
        </p:nvCxnSpPr>
        <p:spPr>
          <a:xfrm flipH="1">
            <a:off x="6498236" y="2222445"/>
            <a:ext cx="2701367" cy="69328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39C8B031-34F3-E9B8-33E8-23D0C54A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273" y="2957141"/>
            <a:ext cx="2599769" cy="3379699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1112042-6CE8-E1E7-0AAA-F0BB3ECB8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203" y="3364918"/>
            <a:ext cx="2599769" cy="2971923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8AF5DE6-BB49-B092-3FCA-DBE559CE72C6}"/>
              </a:ext>
            </a:extLst>
          </p:cNvPr>
          <p:cNvCxnSpPr>
            <a:cxnSpLocks/>
          </p:cNvCxnSpPr>
          <p:nvPr/>
        </p:nvCxnSpPr>
        <p:spPr>
          <a:xfrm>
            <a:off x="4641215" y="3384940"/>
            <a:ext cx="190940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35BF153-6AFA-C3EB-C6EE-7B4D5A30F947}"/>
              </a:ext>
            </a:extLst>
          </p:cNvPr>
          <p:cNvSpPr/>
          <p:nvPr/>
        </p:nvSpPr>
        <p:spPr>
          <a:xfrm flipV="1">
            <a:off x="4202240" y="3211726"/>
            <a:ext cx="438975" cy="1732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307729A-525A-A083-A811-DA7EE9012B50}"/>
              </a:ext>
            </a:extLst>
          </p:cNvPr>
          <p:cNvSpPr/>
          <p:nvPr/>
        </p:nvSpPr>
        <p:spPr>
          <a:xfrm flipV="1">
            <a:off x="3880024" y="3963064"/>
            <a:ext cx="394682" cy="15288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684C9D7C-11E9-EBF2-4EE3-920D3B00B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937" y="2888055"/>
            <a:ext cx="2326134" cy="344878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6" name="직사각형 45">
            <a:extLst>
              <a:ext uri="{FF2B5EF4-FFF2-40B4-BE49-F238E27FC236}">
                <a16:creationId xmlns:a16="http://schemas.microsoft.com/office/drawing/2014/main" id="{14466127-8AAA-394F-98B6-BF27BEDBDD97}"/>
              </a:ext>
            </a:extLst>
          </p:cNvPr>
          <p:cNvSpPr/>
          <p:nvPr/>
        </p:nvSpPr>
        <p:spPr>
          <a:xfrm flipV="1">
            <a:off x="4713151" y="5979003"/>
            <a:ext cx="734954" cy="1934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6C55BD5-FED2-4EE4-0D40-1D959BD1F761}"/>
              </a:ext>
            </a:extLst>
          </p:cNvPr>
          <p:cNvCxnSpPr>
            <a:cxnSpLocks/>
          </p:cNvCxnSpPr>
          <p:nvPr/>
        </p:nvCxnSpPr>
        <p:spPr>
          <a:xfrm>
            <a:off x="5450840" y="6077340"/>
            <a:ext cx="3904896" cy="386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그림 49">
            <a:extLst>
              <a:ext uri="{FF2B5EF4-FFF2-40B4-BE49-F238E27FC236}">
                <a16:creationId xmlns:a16="http://schemas.microsoft.com/office/drawing/2014/main" id="{FFAFC37F-739F-19D6-E49A-5DF19303B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905" y="3365616"/>
            <a:ext cx="3275021" cy="25093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BCB33EE-34A5-9BF7-9497-1D89733597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157" y="1429604"/>
            <a:ext cx="161948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원하는 대화상대과 새로운 채팅을 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72596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새채팅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012567-6823-CD05-AAAB-75BAA017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540" y="1834874"/>
            <a:ext cx="6705238" cy="4636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B65E4CD-9D6A-CDD7-495F-482622B58292}"/>
              </a:ext>
            </a:extLst>
          </p:cNvPr>
          <p:cNvSpPr/>
          <p:nvPr/>
        </p:nvSpPr>
        <p:spPr>
          <a:xfrm flipV="1">
            <a:off x="5663811" y="2203439"/>
            <a:ext cx="238412" cy="2380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2841C4F1-E9F0-D534-8DC3-92075C38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48" y="3179581"/>
            <a:ext cx="3631258" cy="3168274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A0350F8-1606-4FF0-58C9-444910AD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284" y="2906001"/>
            <a:ext cx="2155090" cy="3168273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B826434-168F-6445-2B5F-F2D167B5F32C}"/>
              </a:ext>
            </a:extLst>
          </p:cNvPr>
          <p:cNvCxnSpPr>
            <a:cxnSpLocks/>
          </p:cNvCxnSpPr>
          <p:nvPr/>
        </p:nvCxnSpPr>
        <p:spPr>
          <a:xfrm>
            <a:off x="6884441" y="6033082"/>
            <a:ext cx="25384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2183A0D-D38E-EAFC-EE58-7E31C15748C4}"/>
              </a:ext>
            </a:extLst>
          </p:cNvPr>
          <p:cNvSpPr/>
          <p:nvPr/>
        </p:nvSpPr>
        <p:spPr>
          <a:xfrm flipV="1">
            <a:off x="6662600" y="5907718"/>
            <a:ext cx="227666" cy="22730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6E3BBE-524F-0F09-C24C-B014527C4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035" y="3356103"/>
            <a:ext cx="2960070" cy="225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02B7BAB-19CB-03F7-1E19-23FE39EB6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738" y="3179581"/>
            <a:ext cx="2141060" cy="3168273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E33FB34-3EC0-6DF7-DE41-941EF498C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361" y="3636521"/>
            <a:ext cx="2960070" cy="237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817874B-8929-F4B2-97CA-DBE242D02C4D}"/>
              </a:ext>
            </a:extLst>
          </p:cNvPr>
          <p:cNvCxnSpPr>
            <a:cxnSpLocks/>
          </p:cNvCxnSpPr>
          <p:nvPr/>
        </p:nvCxnSpPr>
        <p:spPr>
          <a:xfrm>
            <a:off x="4167607" y="4449946"/>
            <a:ext cx="527225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C2340EA-B375-75C3-41AF-8CEA8EE21160}"/>
              </a:ext>
            </a:extLst>
          </p:cNvPr>
          <p:cNvSpPr/>
          <p:nvPr/>
        </p:nvSpPr>
        <p:spPr>
          <a:xfrm flipV="1">
            <a:off x="4043475" y="4381774"/>
            <a:ext cx="124132" cy="12229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8A79685-355A-B9AC-734B-D43F4C6D1692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5783018" y="2441475"/>
            <a:ext cx="317" cy="73810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3C01BE-E4B6-6F54-A8F4-C904FF7951D5}"/>
              </a:ext>
            </a:extLst>
          </p:cNvPr>
          <p:cNvSpPr txBox="1"/>
          <p:nvPr/>
        </p:nvSpPr>
        <p:spPr>
          <a:xfrm>
            <a:off x="3135184" y="567561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하단바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메뉴에서 조직도를 선택해 채팅이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 직원 중 대화상대를 여러 명 선택하여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아이콘을 선택 시 단체 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내그룹별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검색으로도 선택이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대화상태 이름 옆 채팅 아이콘을 선택 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1:1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채팅방이 생성됩니다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121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BD66C1EE-0A39-2902-DDDE-F3427FD1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647" y="1424692"/>
            <a:ext cx="4094427" cy="1811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3201B5-BCF7-F029-9079-F9B07542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06" y="3999403"/>
            <a:ext cx="4000350" cy="2015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098F240-5159-AE17-109E-D75AEDADB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806" y="1424692"/>
            <a:ext cx="4000350" cy="2239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어디서든 채팅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대신 사내 채팅으로 간편하게 소통이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협업 등 여러 기능에서 사내직원을 클릭 시 채팅 기능을 지원합니다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6F90686-4BB6-FF11-5902-133FBBD54020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015317" y="2808772"/>
            <a:ext cx="296848" cy="21167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7700F9C-1559-EE01-FCFD-92604452A66F}"/>
              </a:ext>
            </a:extLst>
          </p:cNvPr>
          <p:cNvSpPr/>
          <p:nvPr/>
        </p:nvSpPr>
        <p:spPr>
          <a:xfrm flipV="1">
            <a:off x="6312165" y="2728063"/>
            <a:ext cx="231790" cy="1614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2E63C61-E950-0B81-4616-62CD9CA48B15}"/>
              </a:ext>
            </a:extLst>
          </p:cNvPr>
          <p:cNvSpPr/>
          <p:nvPr/>
        </p:nvSpPr>
        <p:spPr>
          <a:xfrm flipV="1">
            <a:off x="6290733" y="2382780"/>
            <a:ext cx="296849" cy="16141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B785A18-78AD-05B7-7533-802E0765E4D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348663" y="3214687"/>
            <a:ext cx="778668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A2D3D4A-34DA-7886-9F57-0B432DB86F33}"/>
              </a:ext>
            </a:extLst>
          </p:cNvPr>
          <p:cNvSpPr/>
          <p:nvPr/>
        </p:nvSpPr>
        <p:spPr>
          <a:xfrm flipV="1">
            <a:off x="7822406" y="3136106"/>
            <a:ext cx="526257" cy="1571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3D71D07-1B1D-0A1D-79B5-5EAF68BF8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173" y="2614829"/>
            <a:ext cx="2530589" cy="3739811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B97783-297B-A8BF-0770-900EE43237D3}"/>
              </a:ext>
            </a:extLst>
          </p:cNvPr>
          <p:cNvGrpSpPr/>
          <p:nvPr/>
        </p:nvGrpSpPr>
        <p:grpSpPr>
          <a:xfrm>
            <a:off x="9270824" y="3044154"/>
            <a:ext cx="2435401" cy="2442410"/>
            <a:chOff x="9251774" y="2987004"/>
            <a:chExt cx="2076713" cy="2015272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82355AB5-A384-E869-8825-F09761933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51774" y="2987004"/>
              <a:ext cx="2076713" cy="2015272"/>
            </a:xfrm>
            <a:prstGeom prst="rect">
              <a:avLst/>
            </a:prstGeom>
            <a:ln w="15875">
              <a:solidFill>
                <a:schemeClr val="accent4"/>
              </a:solidFill>
            </a:ln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3E74CC6-8314-A5C2-BFDA-72FE45100FC8}"/>
                </a:ext>
              </a:extLst>
            </p:cNvPr>
            <p:cNvSpPr/>
            <p:nvPr/>
          </p:nvSpPr>
          <p:spPr>
            <a:xfrm flipV="1">
              <a:off x="11107315" y="3239864"/>
              <a:ext cx="171562" cy="161419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521E739-FD60-05D7-34FF-A2DF495E987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360569" y="5388767"/>
            <a:ext cx="82153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D3B6652-7679-4F5E-3CC2-39FF59B4B402}"/>
              </a:ext>
            </a:extLst>
          </p:cNvPr>
          <p:cNvSpPr/>
          <p:nvPr/>
        </p:nvSpPr>
        <p:spPr>
          <a:xfrm flipV="1">
            <a:off x="8025606" y="5307805"/>
            <a:ext cx="334963" cy="1619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314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게시물 공유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게시물을 채팅으로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선택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 아이콘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채팅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상대 선택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하면 게시물을 링크로 공유합니다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결재의 완료된 기안함 등 공유되는 게시물 모두 채팅으로 공유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693B717A-515F-D982-4032-9F24A3C18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695" y="1471504"/>
            <a:ext cx="6039386" cy="3604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A181444-EC1D-E38D-1C20-0AE5F1ECA2B0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918704" y="3291321"/>
            <a:ext cx="918209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E05674-6C55-E19F-B361-26444E7FCE1F}"/>
              </a:ext>
            </a:extLst>
          </p:cNvPr>
          <p:cNvSpPr/>
          <p:nvPr/>
        </p:nvSpPr>
        <p:spPr>
          <a:xfrm flipV="1">
            <a:off x="10053989" y="2675024"/>
            <a:ext cx="279454" cy="27945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307536D-9CF2-4DF2-7CE7-B80F68B1EA59}"/>
              </a:ext>
            </a:extLst>
          </p:cNvPr>
          <p:cNvSpPr/>
          <p:nvPr/>
        </p:nvSpPr>
        <p:spPr>
          <a:xfrm flipV="1">
            <a:off x="9836913" y="3196507"/>
            <a:ext cx="304405" cy="18962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701EE13-A5E7-E696-41A9-F1529BD1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97" y="2158221"/>
            <a:ext cx="2852323" cy="417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D652FBC-85F2-713A-A302-C5AC6DB7B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686" y="5170346"/>
            <a:ext cx="3238395" cy="90408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3EDB7BFA-0F7D-1C78-DC0A-882B2C550EB7}"/>
              </a:ext>
            </a:extLst>
          </p:cNvPr>
          <p:cNvSpPr/>
          <p:nvPr/>
        </p:nvSpPr>
        <p:spPr>
          <a:xfrm flipV="1">
            <a:off x="5989423" y="3817793"/>
            <a:ext cx="2779573" cy="40254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CF5A5163-C75F-CAFB-1C03-CB86F74E63AD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7379210" y="4220339"/>
            <a:ext cx="0" cy="85167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0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1" y="694250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 게시물 공유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여러 기능에서 사내직원 선택 시 채팅이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281062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채팅 방법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7561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공유하고 싶은 게시물을 채팅으로 공유할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채팅방에서 제목 클릭 시 링크로 페이지가 넘어갑니다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새창열기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공유한 링크가 새창으로 보여집니다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C6D818-20C8-C04B-3009-276FE3EA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11" y="1742143"/>
            <a:ext cx="3335144" cy="920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B0B88F9-4BCA-369C-CAD7-29BA88A88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33" y="1742143"/>
            <a:ext cx="3077660" cy="4548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8097184-BA44-59F9-5A2C-0505988B3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979" y="2835302"/>
            <a:ext cx="4648331" cy="345513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800BB18D-432F-35BB-478B-4953EE16638B}"/>
              </a:ext>
            </a:extLst>
          </p:cNvPr>
          <p:cNvSpPr/>
          <p:nvPr/>
        </p:nvSpPr>
        <p:spPr>
          <a:xfrm flipV="1">
            <a:off x="5732248" y="2294557"/>
            <a:ext cx="512977" cy="28430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B2D968D-7A30-3913-11E0-7B22561BE56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245225" y="2436710"/>
            <a:ext cx="202882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934D31C-0322-44AA-7383-27FD09AD96E3}"/>
              </a:ext>
            </a:extLst>
          </p:cNvPr>
          <p:cNvSpPr/>
          <p:nvPr/>
        </p:nvSpPr>
        <p:spPr>
          <a:xfrm flipV="1">
            <a:off x="10191750" y="5117132"/>
            <a:ext cx="1158875" cy="40254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CEBE4B9-F36B-4978-2E17-B07A6C9A7906}"/>
              </a:ext>
            </a:extLst>
          </p:cNvPr>
          <p:cNvSpPr/>
          <p:nvPr/>
        </p:nvSpPr>
        <p:spPr>
          <a:xfrm flipV="1">
            <a:off x="10975975" y="5333032"/>
            <a:ext cx="327025" cy="12873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184D18BE-B21F-FB5B-6D76-AB952D4F690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8180310" y="5397398"/>
            <a:ext cx="279566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61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12245</TotalTime>
  <Words>914</Words>
  <Application>Microsoft Office PowerPoint</Application>
  <PresentationFormat>와이드스크린</PresentationFormat>
  <Paragraphs>131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597</cp:revision>
  <dcterms:created xsi:type="dcterms:W3CDTF">2021-01-26T03:26:19Z</dcterms:created>
  <dcterms:modified xsi:type="dcterms:W3CDTF">2023-08-18T03:18:06Z</dcterms:modified>
</cp:coreProperties>
</file>