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394" r:id="rId4"/>
    <p:sldId id="426" r:id="rId5"/>
    <p:sldId id="400" r:id="rId6"/>
    <p:sldId id="411" r:id="rId7"/>
    <p:sldId id="421" r:id="rId8"/>
    <p:sldId id="422" r:id="rId9"/>
    <p:sldId id="423" r:id="rId10"/>
    <p:sldId id="428" r:id="rId11"/>
    <p:sldId id="424" r:id="rId12"/>
    <p:sldId id="413" r:id="rId13"/>
    <p:sldId id="414" r:id="rId14"/>
    <p:sldId id="425" r:id="rId15"/>
    <p:sldId id="427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6" d="100"/>
          <a:sy n="106" d="100"/>
        </p:scale>
        <p:origin x="2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5" Type="http://schemas.openxmlformats.org/officeDocument/2006/relationships/image" Target="../media/image27.png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2022.04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주소록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내가 등록한 주소록을 내 핸드폰 주소록으로 휴대전화</a:t>
            </a:r>
            <a:r>
              <a:rPr lang="en-US" altLang="ko-KR" sz="1050" dirty="0"/>
              <a:t>, </a:t>
            </a:r>
            <a:r>
              <a:rPr lang="ko-KR" altLang="en-US" sz="1050" dirty="0"/>
              <a:t>주소 추가가 가능합니다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원하는 주소록의 조회 페이지에서 </a:t>
            </a:r>
            <a:r>
              <a:rPr lang="en-US" altLang="ko-KR" sz="1100" dirty="0"/>
              <a:t>vCard(QR</a:t>
            </a:r>
            <a:r>
              <a:rPr lang="ko-KR" altLang="en-US" sz="1100" dirty="0"/>
              <a:t>코드</a:t>
            </a:r>
            <a:r>
              <a:rPr lang="en-US" altLang="ko-KR" sz="1100" dirty="0"/>
              <a:t>)</a:t>
            </a:r>
            <a:r>
              <a:rPr lang="ko-KR" altLang="en-US" sz="1100" dirty="0"/>
              <a:t>를 조회하여 휴대폰으로 주소록을 추가할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53382DA7-6D56-467F-C0CB-64B6A35D5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090586"/>
            <a:ext cx="6239219" cy="20732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59DF5E21-BE08-9453-F879-4E8D9090D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184" y="1744507"/>
            <a:ext cx="2237981" cy="2276734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3E6EF3B5-D47A-BF88-420F-50DC80FD6C88}"/>
              </a:ext>
            </a:extLst>
          </p:cNvPr>
          <p:cNvSpPr/>
          <p:nvPr/>
        </p:nvSpPr>
        <p:spPr>
          <a:xfrm>
            <a:off x="8447143" y="2664369"/>
            <a:ext cx="355307" cy="35458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E593791-7586-9CBD-CCAD-F9FEBA0106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8734" y="1744507"/>
            <a:ext cx="2471796" cy="4632395"/>
          </a:xfrm>
          <a:prstGeom prst="rect">
            <a:avLst/>
          </a:prstGeom>
          <a:ln w="19050">
            <a:solidFill>
              <a:srgbClr val="FFC000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94732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F42F99BB-F4EF-BD48-1F72-85C8B5614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271352"/>
            <a:ext cx="6678289" cy="2701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 분류관리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내가 등록한 주소록의 리스트를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/>
              <a:t>새로운 분류명을 입력하거나 기존에 등록된 분류명을 선택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 선택에서 이동할 분류를 선택한 후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분류수정 </a:t>
            </a:r>
            <a:r>
              <a:rPr lang="en-US" altLang="ko-KR" sz="1100" dirty="0"/>
              <a:t>: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새분류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클릭하여 내일주소록 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/>
              <a:t>내주소록에 분류할 제목을 등록합니다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색 지정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30C505-B836-4AAC-9801-C5BEF693B594}"/>
              </a:ext>
            </a:extLst>
          </p:cNvPr>
          <p:cNvSpPr txBox="1"/>
          <p:nvPr/>
        </p:nvSpPr>
        <p:spPr>
          <a:xfrm>
            <a:off x="3135182" y="5146682"/>
            <a:ext cx="860487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분류관리 내주소록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분류관리에서 새분류와 분류 수정을 제공합니다</a:t>
            </a:r>
            <a:r>
              <a:rPr lang="en-US" altLang="ko-KR" sz="1100" dirty="0"/>
              <a:t>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B0525916-4A88-412F-80A4-D005919685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5153" y="3169927"/>
            <a:ext cx="800212" cy="2010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493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DEF3326-2889-3E5A-0EB0-A064A09B4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299597"/>
            <a:ext cx="6496871" cy="21411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사내직원들이 등록한 주소록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주소록만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분류선택에서 이동할 분류를 선택한 후 이동할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관리자가 주소록 관리 분류를 생성한 후 사용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001D9F3-9AEC-4EFA-8837-F90BFF9C0873}"/>
              </a:ext>
            </a:extLst>
          </p:cNvPr>
          <p:cNvSpPr/>
          <p:nvPr/>
        </p:nvSpPr>
        <p:spPr>
          <a:xfrm>
            <a:off x="3616569" y="1788999"/>
            <a:ext cx="801691" cy="259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1F62B8BE-C762-45E0-8886-0D8381CBD7B0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4418260" y="1918646"/>
            <a:ext cx="229106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>
            <a:extLst>
              <a:ext uri="{FF2B5EF4-FFF2-40B4-BE49-F238E27FC236}">
                <a16:creationId xmlns:a16="http://schemas.microsoft.com/office/drawing/2014/main" id="{AFA7B433-F591-6CE3-EFE2-8799EC2D2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7709" y="1788999"/>
            <a:ext cx="2133600" cy="94297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140601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7BB49A0-26FD-62A9-E52F-6A4923AF8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925" y="1237047"/>
            <a:ext cx="5371612" cy="17950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내그룹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조회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등록한 내그룹의 리스트를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내그룹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/>
              <a:t>새로운 분류명을 입력하거나 기존에 등록된 분류명을 선택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분류선택에서 이동할 분류를 선택한 후 이동할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BFA11A-B952-4AA4-BB4C-E11E67CD3045}"/>
              </a:ext>
            </a:extLst>
          </p:cNvPr>
          <p:cNvSpPr txBox="1"/>
          <p:nvPr/>
        </p:nvSpPr>
        <p:spPr>
          <a:xfrm>
            <a:off x="3135182" y="3086371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메일을 송신합니다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</a:t>
            </a:r>
            <a:r>
              <a:rPr lang="en-US" altLang="ko-KR" sz="1100" dirty="0"/>
              <a:t>: </a:t>
            </a:r>
            <a:r>
              <a:rPr lang="ko-KR" altLang="en-US" sz="1100" dirty="0"/>
              <a:t>메시지를 송신합니다</a:t>
            </a:r>
            <a:r>
              <a:rPr lang="en-US" altLang="ko-KR" sz="1100" dirty="0"/>
              <a:t>.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DD63A07E-A9D5-40C7-B2E5-D091F0F4D2C1}"/>
              </a:ext>
            </a:extLst>
          </p:cNvPr>
          <p:cNvGrpSpPr/>
          <p:nvPr/>
        </p:nvGrpSpPr>
        <p:grpSpPr>
          <a:xfrm>
            <a:off x="3542957" y="1680867"/>
            <a:ext cx="832080" cy="209307"/>
            <a:chOff x="3624871" y="1650500"/>
            <a:chExt cx="1030797" cy="259293"/>
          </a:xfrm>
        </p:grpSpPr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B0BA0DE7-DE80-4D95-BD30-027D9B3355A4}"/>
                </a:ext>
              </a:extLst>
            </p:cNvPr>
            <p:cNvSpPr/>
            <p:nvPr/>
          </p:nvSpPr>
          <p:spPr>
            <a:xfrm>
              <a:off x="3624871" y="1650500"/>
              <a:ext cx="801691" cy="259293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 </a:t>
              </a:r>
              <a:endParaRPr lang="ko-KR" altLang="en-US" dirty="0"/>
            </a:p>
          </p:txBody>
        </p:sp>
        <p:cxnSp>
          <p:nvCxnSpPr>
            <p:cNvPr id="25" name="직선 화살표 연결선 24">
              <a:extLst>
                <a:ext uri="{FF2B5EF4-FFF2-40B4-BE49-F238E27FC236}">
                  <a16:creationId xmlns:a16="http://schemas.microsoft.com/office/drawing/2014/main" id="{A326FD7F-F26F-4F8D-8BC5-B03CBB20BC1A}"/>
                </a:ext>
              </a:extLst>
            </p:cNvPr>
            <p:cNvCxnSpPr>
              <a:cxnSpLocks/>
              <a:stCxn id="18" idx="3"/>
            </p:cNvCxnSpPr>
            <p:nvPr/>
          </p:nvCxnSpPr>
          <p:spPr>
            <a:xfrm>
              <a:off x="4426562" y="1780147"/>
              <a:ext cx="229106" cy="0"/>
            </a:xfrm>
            <a:prstGeom prst="straightConnector1">
              <a:avLst/>
            </a:prstGeom>
            <a:ln w="19050">
              <a:solidFill>
                <a:schemeClr val="accent4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261C959-D9EA-4AA4-9ADB-700478EA19C0}"/>
              </a:ext>
            </a:extLst>
          </p:cNvPr>
          <p:cNvSpPr/>
          <p:nvPr/>
        </p:nvSpPr>
        <p:spPr>
          <a:xfrm>
            <a:off x="3995804" y="2255169"/>
            <a:ext cx="163596" cy="1556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2E8A9E6-BCA6-4609-9B82-8C815079C725}"/>
              </a:ext>
            </a:extLst>
          </p:cNvPr>
          <p:cNvSpPr/>
          <p:nvPr/>
        </p:nvSpPr>
        <p:spPr>
          <a:xfrm>
            <a:off x="4175125" y="2255169"/>
            <a:ext cx="163596" cy="1556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F636B3ED-FCDA-4762-9D47-50E95E197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2931" y="3183189"/>
            <a:ext cx="200025" cy="190500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93C7B9E6-FF7A-49BC-B395-CCA13B0831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8643" y="3427959"/>
            <a:ext cx="228600" cy="219075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C655BB73-B0F1-6E9F-BA0D-8BF229D4AC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0251" y="1680867"/>
            <a:ext cx="1851220" cy="818173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98EFB93E-14D4-C2D3-6FE2-66B0944181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8732" y="3776402"/>
            <a:ext cx="4002383" cy="22258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0FB0CC5C-B61E-9F49-4C19-D1DD5DE454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28925" y="3776402"/>
            <a:ext cx="4088621" cy="27698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2220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5B305050-A55E-C8B2-7438-0D0E79FCB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319696"/>
            <a:ext cx="6219264" cy="25248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등록한 내그룹의 리스트를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내그룹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분류선택에서 이동할 분류를 선택한 후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분류관리 내주소록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분류관리에서 새분류와 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분류수정 </a:t>
            </a:r>
            <a:r>
              <a:rPr lang="en-US" altLang="ko-KR" sz="1100" dirty="0"/>
              <a:t>: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 err="1"/>
              <a:t>새분류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클릭하여 내일주소록 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/>
              <a:t>내주소록에 분류할 제목을 등록합니다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색 지정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6314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69455E6-7EE3-62B9-13E4-82794F337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924" y="1262141"/>
            <a:ext cx="6209630" cy="42287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등록한 내그룹의 리스트를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SMS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기간별로 </a:t>
            </a:r>
            <a:r>
              <a:rPr lang="en-US" altLang="ko-KR" sz="1100" dirty="0"/>
              <a:t>SMS </a:t>
            </a:r>
            <a:r>
              <a:rPr lang="ko-KR" altLang="en-US" sz="1100" dirty="0"/>
              <a:t>내역을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작성 </a:t>
            </a:r>
            <a:r>
              <a:rPr lang="en-US" altLang="ko-KR" sz="1100" dirty="0"/>
              <a:t>: </a:t>
            </a:r>
            <a:r>
              <a:rPr lang="ko-KR" altLang="en-US" sz="1100" dirty="0"/>
              <a:t>수신할 사람을 지정</a:t>
            </a:r>
            <a:r>
              <a:rPr lang="en-US" altLang="ko-KR" sz="1100" dirty="0"/>
              <a:t>, </a:t>
            </a:r>
            <a:r>
              <a:rPr lang="ko-KR" altLang="en-US" sz="1100" dirty="0"/>
              <a:t>내용 작성 후 보냅니다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예약발송이 가능합니다</a:t>
            </a:r>
            <a:r>
              <a:rPr lang="en-US" altLang="ko-KR" sz="1100" dirty="0"/>
              <a:t>.)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F9791ED-3111-4DF6-B983-475B753463AD}"/>
              </a:ext>
            </a:extLst>
          </p:cNvPr>
          <p:cNvSpPr/>
          <p:nvPr/>
        </p:nvSpPr>
        <p:spPr>
          <a:xfrm>
            <a:off x="8788625" y="1646250"/>
            <a:ext cx="453006" cy="22064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E784C6B2-D6C7-4D72-B046-0DB97B2D30AC}"/>
              </a:ext>
            </a:extLst>
          </p:cNvPr>
          <p:cNvCxnSpPr>
            <a:cxnSpLocks/>
          </p:cNvCxnSpPr>
          <p:nvPr/>
        </p:nvCxnSpPr>
        <p:spPr>
          <a:xfrm>
            <a:off x="9008709" y="1860333"/>
            <a:ext cx="0" cy="38287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07A07B35-35D0-4DC7-867B-C87AF523CEDD}"/>
              </a:ext>
            </a:extLst>
          </p:cNvPr>
          <p:cNvCxnSpPr>
            <a:cxnSpLocks/>
          </p:cNvCxnSpPr>
          <p:nvPr/>
        </p:nvCxnSpPr>
        <p:spPr>
          <a:xfrm>
            <a:off x="3473219" y="2689323"/>
            <a:ext cx="2384426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>
            <a:extLst>
              <a:ext uri="{FF2B5EF4-FFF2-40B4-BE49-F238E27FC236}">
                <a16:creationId xmlns:a16="http://schemas.microsoft.com/office/drawing/2014/main" id="{D5DB0BFC-958C-0952-A477-C44CDA11B2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3822" y="2363622"/>
            <a:ext cx="4604929" cy="386127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94A8265-9531-B047-8ADB-07358A1FC1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779" y="1679848"/>
            <a:ext cx="962025" cy="15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1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404700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가져오기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,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내보내기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주소록추가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그룹추가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조직도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내주소록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공유주소록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내그룹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SMS</a:t>
            </a: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그룹웨어를 사용하면서 주소록을 등록하고 관리하는 기능을 제공하는데</a:t>
            </a:r>
            <a:r>
              <a:rPr lang="en-US" altLang="ko-KR" sz="1050" dirty="0"/>
              <a:t>, </a:t>
            </a:r>
            <a:r>
              <a:rPr lang="ko-KR" altLang="en-US" sz="1050" dirty="0"/>
              <a:t>이를 이용하여 지인 관리 및 커뮤니케이션의 효율성을 높일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메일을 위한 주소록 관리</a:t>
            </a:r>
            <a:r>
              <a:rPr lang="en-US" altLang="ko-KR" sz="1100" dirty="0"/>
              <a:t>(</a:t>
            </a:r>
            <a:r>
              <a:rPr lang="ko-KR" altLang="en-US" sz="1100" dirty="0"/>
              <a:t>내주소록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공유 주소록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그룹핑</a:t>
            </a:r>
            <a:r>
              <a:rPr lang="en-US" altLang="ko-KR" sz="1100" dirty="0"/>
              <a:t>)</a:t>
            </a:r>
            <a:r>
              <a:rPr lang="ko-KR" altLang="en-US" sz="1100" dirty="0"/>
              <a:t>와 사내 직원들 간의 편리한 수신자 지정을 위한 사내 </a:t>
            </a:r>
            <a:r>
              <a:rPr lang="ko-KR" altLang="en-US" sz="1100" dirty="0" err="1"/>
              <a:t>그룹핑</a:t>
            </a:r>
            <a:r>
              <a:rPr lang="ko-KR" altLang="en-US" sz="1100" dirty="0"/>
              <a:t>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 관리는 메일에서 활용이 되며</a:t>
            </a:r>
            <a:r>
              <a:rPr lang="en-US" altLang="ko-KR" sz="1100" dirty="0"/>
              <a:t>, </a:t>
            </a:r>
            <a:r>
              <a:rPr lang="ko-KR" altLang="en-US" sz="1100" dirty="0"/>
              <a:t>사내 </a:t>
            </a:r>
            <a:r>
              <a:rPr lang="ko-KR" altLang="en-US" sz="1100" dirty="0" err="1"/>
              <a:t>그룹핑</a:t>
            </a:r>
            <a:r>
              <a:rPr lang="ko-KR" altLang="en-US" sz="1100" dirty="0"/>
              <a:t> 기능은 ‘메일</a:t>
            </a:r>
            <a:r>
              <a:rPr lang="en-US" altLang="ko-KR" sz="1100" dirty="0"/>
              <a:t>, </a:t>
            </a:r>
            <a:r>
              <a:rPr lang="ko-KR" altLang="en-US" sz="1100" dirty="0"/>
              <a:t>게시판</a:t>
            </a:r>
            <a:r>
              <a:rPr lang="en-US" altLang="ko-KR" sz="1100" dirty="0"/>
              <a:t>, </a:t>
            </a:r>
            <a:r>
              <a:rPr lang="ko-KR" altLang="en-US" sz="1100" dirty="0"/>
              <a:t>결재</a:t>
            </a:r>
            <a:r>
              <a:rPr lang="en-US" altLang="ko-KR" sz="1100" dirty="0"/>
              <a:t>, </a:t>
            </a:r>
            <a:r>
              <a:rPr lang="ko-KR" altLang="en-US" sz="1100" dirty="0"/>
              <a:t>업무일지’ 등에서 활용됩니다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D01D131-7455-163F-BACA-E8EEA55E5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444" y="1655531"/>
            <a:ext cx="6714580" cy="46726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8B399FEC-2F8F-54AE-D2E7-5A4EF41E2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2026" y="1293985"/>
            <a:ext cx="5574419" cy="46430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+10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더보기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그룹웨어를 사용하면서 주소록을 등록하고 관리하는 기능을 제공하는데</a:t>
            </a:r>
            <a:r>
              <a:rPr lang="en-US" altLang="ko-KR" sz="1050" dirty="0"/>
              <a:t>, </a:t>
            </a:r>
            <a:r>
              <a:rPr lang="ko-KR" altLang="en-US" sz="1050" dirty="0"/>
              <a:t>이를 이용하여 지인 관리 및 커뮤니케이션의 효율성을 높일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 목록에서 </a:t>
            </a:r>
            <a:r>
              <a:rPr lang="en-US" altLang="ko-KR" sz="1100" dirty="0"/>
              <a:t>+10</a:t>
            </a:r>
            <a:r>
              <a:rPr lang="ko-KR" altLang="en-US" sz="1100" dirty="0"/>
              <a:t>개 더보기를 한번 선택하면 그 밑의 게시물들은 스크롤 자동 가져오기가 실행 가능합니다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9EB51E6-2546-4878-85B9-88B9CD0111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030" y="4993634"/>
            <a:ext cx="4925370" cy="7169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E459DF6C-6205-4F4A-BAAF-B8A8C79D3E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714" y="4868672"/>
            <a:ext cx="5574421" cy="11920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A59847F3-CAE1-4E1C-AC4D-1FCA562B8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4715" y="5343830"/>
            <a:ext cx="4925370" cy="7169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22F5FA1F-FE83-45E2-A9CB-A788CAB995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4238" y="5777414"/>
            <a:ext cx="840261" cy="249643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623D1EDA-91AE-466B-98FA-484076659037}"/>
              </a:ext>
            </a:extLst>
          </p:cNvPr>
          <p:cNvSpPr/>
          <p:nvPr/>
        </p:nvSpPr>
        <p:spPr>
          <a:xfrm>
            <a:off x="6013286" y="5805246"/>
            <a:ext cx="654959" cy="19397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3DEB5429-41C7-4402-8319-17FEE9D506D1}"/>
              </a:ext>
            </a:extLst>
          </p:cNvPr>
          <p:cNvSpPr/>
          <p:nvPr/>
        </p:nvSpPr>
        <p:spPr>
          <a:xfrm>
            <a:off x="3522499" y="5438533"/>
            <a:ext cx="706601" cy="19397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593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34F668C-77E3-A6E3-1BCC-5D5AC5BE5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355" y="3104427"/>
            <a:ext cx="5122666" cy="344652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4780DE90-DE89-4803-9AB7-55B4F49043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9" y="2153399"/>
            <a:ext cx="1123950" cy="8953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가져오기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모든 게시판에서 보안등급을 걸어 필요한 사람에게 공유하며</a:t>
            </a:r>
            <a:r>
              <a:rPr lang="en-US" altLang="ko-KR" sz="1050" dirty="0"/>
              <a:t>, </a:t>
            </a:r>
            <a:r>
              <a:rPr lang="ko-KR" altLang="en-US" sz="1050" dirty="0"/>
              <a:t>불필요한 사람에게는 공개되지 않도록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외부 주소록을 그룹웨어로 가져올 수 있습니다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 CSV(Comma Separated Values) </a:t>
            </a:r>
            <a:r>
              <a:rPr lang="ko-KR" altLang="en-US" sz="1100" dirty="0"/>
              <a:t>파일 형태로 저장해 놓은 주소록을 그룹웨어 주소록으로 가져올 수 있습니다</a:t>
            </a:r>
            <a:r>
              <a:rPr lang="en-US" altLang="ko-KR" sz="1100" dirty="0"/>
              <a:t>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213E14-4A6E-4AFB-A675-5374FE65D060}"/>
              </a:ext>
            </a:extLst>
          </p:cNvPr>
          <p:cNvSpPr txBox="1"/>
          <p:nvPr/>
        </p:nvSpPr>
        <p:spPr>
          <a:xfrm>
            <a:off x="3135181" y="115218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내보내기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61F29A-03EB-4C26-BFDC-5A0AC479DC46}"/>
              </a:ext>
            </a:extLst>
          </p:cNvPr>
          <p:cNvSpPr txBox="1"/>
          <p:nvPr/>
        </p:nvSpPr>
        <p:spPr>
          <a:xfrm>
            <a:off x="3135179" y="1520733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그룹웨어의 주소록을 외부로 내보낼 수 있습니다</a:t>
            </a:r>
            <a:r>
              <a:rPr lang="en-US" altLang="ko-KR" sz="1100" dirty="0"/>
              <a:t>.  </a:t>
            </a:r>
            <a:r>
              <a:rPr lang="ko-KR" altLang="en-US" sz="1100" dirty="0"/>
              <a:t>엑셀</a:t>
            </a:r>
            <a:r>
              <a:rPr lang="en-US" altLang="ko-KR" sz="1100" dirty="0"/>
              <a:t>, CSV </a:t>
            </a:r>
            <a:r>
              <a:rPr lang="ko-KR" altLang="en-US" sz="1100" dirty="0"/>
              <a:t>중 원하는 파일 형태를 설정하고 세부사항을 체크하여 주소록을 파일로 다운로드할 수 있습니다</a:t>
            </a:r>
            <a:r>
              <a:rPr lang="en-US" altLang="ko-KR" sz="1100" dirty="0"/>
              <a:t>. </a:t>
            </a: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A9548662-F0A2-4183-829E-9FBE065EBCD9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4131469" y="2780595"/>
            <a:ext cx="4606131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D34AFA6-0F88-4F63-A3DE-C33EADDABF8F}"/>
              </a:ext>
            </a:extLst>
          </p:cNvPr>
          <p:cNvSpPr/>
          <p:nvPr/>
        </p:nvSpPr>
        <p:spPr>
          <a:xfrm>
            <a:off x="3363765" y="2415560"/>
            <a:ext cx="767704" cy="2442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A658766D-7A13-4965-AD53-73E3B96F9B78}"/>
              </a:ext>
            </a:extLst>
          </p:cNvPr>
          <p:cNvSpPr/>
          <p:nvPr/>
        </p:nvSpPr>
        <p:spPr>
          <a:xfrm>
            <a:off x="3363765" y="2658447"/>
            <a:ext cx="767704" cy="2442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23" name="연결선: 꺾임 22">
            <a:extLst>
              <a:ext uri="{FF2B5EF4-FFF2-40B4-BE49-F238E27FC236}">
                <a16:creationId xmlns:a16="http://schemas.microsoft.com/office/drawing/2014/main" id="{7C6F6CBB-CA19-4644-8F34-7F0B4141B194}"/>
              </a:ext>
            </a:extLst>
          </p:cNvPr>
          <p:cNvCxnSpPr>
            <a:cxnSpLocks/>
          </p:cNvCxnSpPr>
          <p:nvPr/>
        </p:nvCxnSpPr>
        <p:spPr>
          <a:xfrm>
            <a:off x="4141030" y="2537707"/>
            <a:ext cx="1516285" cy="420758"/>
          </a:xfrm>
          <a:prstGeom prst="bentConnector2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>
            <a:extLst>
              <a:ext uri="{FF2B5EF4-FFF2-40B4-BE49-F238E27FC236}">
                <a16:creationId xmlns:a16="http://schemas.microsoft.com/office/drawing/2014/main" id="{253AAB15-3784-4B83-BC17-8DDFAEE7E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7479" y="2151473"/>
            <a:ext cx="1856792" cy="4273421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2C727F09-347D-55DC-1BF9-90E111E42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453293"/>
            <a:ext cx="4209587" cy="42200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지인과 거래처</a:t>
            </a:r>
            <a:r>
              <a:rPr lang="en-US" altLang="ko-KR" sz="1050" dirty="0"/>
              <a:t>, </a:t>
            </a:r>
            <a:r>
              <a:rPr lang="ko-KR" altLang="en-US" sz="1050" dirty="0"/>
              <a:t>업무상 관련자 등의 </a:t>
            </a:r>
            <a:r>
              <a:rPr lang="en-US" altLang="ko-KR" sz="1050" dirty="0"/>
              <a:t>email </a:t>
            </a:r>
            <a:r>
              <a:rPr lang="ko-KR" altLang="en-US" sz="1050" dirty="0"/>
              <a:t>주소 등 주소록 정보를 등록합니다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/ </a:t>
            </a:r>
            <a:r>
              <a:rPr lang="ko-KR" altLang="en-US" sz="1100" dirty="0"/>
              <a:t>개인 </a:t>
            </a:r>
            <a:r>
              <a:rPr lang="en-US" altLang="ko-KR" sz="1100" dirty="0"/>
              <a:t>/ </a:t>
            </a:r>
            <a:r>
              <a:rPr lang="ko-KR" altLang="en-US" sz="1100" dirty="0"/>
              <a:t>공유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- </a:t>
            </a:r>
            <a:r>
              <a:rPr lang="ko-KR" altLang="en-US" sz="1100" dirty="0"/>
              <a:t>등록하는 주소의 분류와</a:t>
            </a:r>
            <a:r>
              <a:rPr lang="en-US" altLang="ko-KR" sz="1100" dirty="0"/>
              <a:t>, </a:t>
            </a:r>
            <a:r>
              <a:rPr lang="ko-KR" altLang="en-US" sz="1100" dirty="0"/>
              <a:t>개인용 공유용을 선택합니다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- </a:t>
            </a:r>
            <a:r>
              <a:rPr lang="ko-KR" altLang="en-US" sz="1100" dirty="0"/>
              <a:t>공유로 등록된 주소록은 모든 그룹웨어 사용자들이 조회하고 사용할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- </a:t>
            </a:r>
            <a:r>
              <a:rPr lang="ko-KR" altLang="en-US" sz="1100" dirty="0"/>
              <a:t>공유주소록의 분류는 그룹웨어 관리자가 사용 설정을 해야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기본정보 </a:t>
            </a:r>
            <a:r>
              <a:rPr lang="en-US" altLang="ko-KR" sz="1100" dirty="0"/>
              <a:t>: </a:t>
            </a:r>
            <a:r>
              <a:rPr lang="ko-KR" altLang="en-US" sz="1100" dirty="0"/>
              <a:t>사진</a:t>
            </a:r>
            <a:r>
              <a:rPr lang="en-US" altLang="ko-KR" sz="1100" dirty="0"/>
              <a:t>(</a:t>
            </a:r>
            <a:r>
              <a:rPr lang="ko-KR" altLang="en-US" sz="1100" dirty="0"/>
              <a:t>명함</a:t>
            </a:r>
            <a:r>
              <a:rPr lang="en-US" altLang="ko-KR" sz="1100" dirty="0"/>
              <a:t>), </a:t>
            </a:r>
            <a:r>
              <a:rPr lang="ko-KR" altLang="en-US" sz="1100" dirty="0"/>
              <a:t>이름</a:t>
            </a:r>
            <a:r>
              <a:rPr lang="en-US" altLang="ko-KR" sz="1100" dirty="0"/>
              <a:t>, </a:t>
            </a:r>
            <a:r>
              <a:rPr lang="ko-KR" altLang="en-US" sz="1100" dirty="0"/>
              <a:t>성별</a:t>
            </a:r>
            <a:r>
              <a:rPr lang="en-US" altLang="ko-KR" sz="1100" dirty="0"/>
              <a:t>(</a:t>
            </a:r>
            <a:r>
              <a:rPr lang="ko-KR" altLang="en-US" sz="1100" dirty="0"/>
              <a:t>남</a:t>
            </a:r>
            <a:r>
              <a:rPr lang="en-US" altLang="ko-KR" sz="1100" dirty="0"/>
              <a:t>,</a:t>
            </a:r>
            <a:r>
              <a:rPr lang="ko-KR" altLang="en-US" sz="1100" dirty="0"/>
              <a:t>여</a:t>
            </a:r>
            <a:r>
              <a:rPr lang="en-US" altLang="ko-KR" sz="1100" dirty="0"/>
              <a:t>,</a:t>
            </a:r>
            <a:r>
              <a:rPr lang="ko-KR" altLang="en-US" sz="1100" dirty="0" err="1"/>
              <a:t>지정않음</a:t>
            </a:r>
            <a:r>
              <a:rPr lang="en-US" altLang="ko-KR" sz="1100" dirty="0"/>
              <a:t>), Email, </a:t>
            </a:r>
            <a:r>
              <a:rPr lang="ko-KR" altLang="en-US" sz="1100" dirty="0"/>
              <a:t>휴대폰 번호</a:t>
            </a:r>
            <a:r>
              <a:rPr lang="en-US" altLang="ko-KR" sz="1100" dirty="0"/>
              <a:t>, </a:t>
            </a:r>
            <a:r>
              <a:rPr lang="ko-KR" altLang="en-US" sz="1100" dirty="0"/>
              <a:t>생년월일을 등록합니다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회사정보 </a:t>
            </a:r>
            <a:r>
              <a:rPr lang="en-US" altLang="ko-KR" sz="1100" dirty="0"/>
              <a:t>: </a:t>
            </a:r>
            <a:r>
              <a:rPr lang="ko-KR" altLang="en-US" sz="1100" dirty="0"/>
              <a:t>회사명</a:t>
            </a:r>
            <a:r>
              <a:rPr lang="en-US" altLang="ko-KR" sz="1100" dirty="0"/>
              <a:t>, </a:t>
            </a:r>
            <a:r>
              <a:rPr lang="ko-KR" altLang="en-US" sz="1100" dirty="0"/>
              <a:t>홈페이지</a:t>
            </a:r>
            <a:r>
              <a:rPr lang="en-US" altLang="ko-KR" sz="1100" dirty="0"/>
              <a:t>, </a:t>
            </a:r>
            <a:r>
              <a:rPr lang="ko-KR" altLang="en-US" sz="1100" dirty="0"/>
              <a:t>부서</a:t>
            </a:r>
            <a:r>
              <a:rPr lang="en-US" altLang="ko-KR" sz="1100" dirty="0"/>
              <a:t>, </a:t>
            </a:r>
            <a:r>
              <a:rPr lang="ko-KR" altLang="en-US" sz="1100" dirty="0"/>
              <a:t>직위</a:t>
            </a:r>
            <a:r>
              <a:rPr lang="en-US" altLang="ko-KR" sz="1100" dirty="0"/>
              <a:t>, </a:t>
            </a:r>
            <a:r>
              <a:rPr lang="ko-KR" altLang="en-US" sz="1100" dirty="0"/>
              <a:t>전화번호</a:t>
            </a:r>
            <a:r>
              <a:rPr lang="en-US" altLang="ko-KR" sz="1100" dirty="0"/>
              <a:t>, </a:t>
            </a:r>
            <a:r>
              <a:rPr lang="ko-KR" altLang="en-US" sz="1100" dirty="0"/>
              <a:t>팩스번호</a:t>
            </a:r>
            <a:r>
              <a:rPr lang="en-US" altLang="ko-KR" sz="1100" dirty="0"/>
              <a:t>, </a:t>
            </a:r>
            <a:r>
              <a:rPr lang="ko-KR" altLang="en-US" sz="1100" dirty="0"/>
              <a:t>회사 주소를 등록합니다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자택정보 </a:t>
            </a:r>
            <a:r>
              <a:rPr lang="en-US" altLang="ko-KR" sz="1100" dirty="0"/>
              <a:t>: </a:t>
            </a:r>
            <a:r>
              <a:rPr lang="ko-KR" altLang="en-US" sz="1100" dirty="0"/>
              <a:t>자택전화번호</a:t>
            </a:r>
            <a:r>
              <a:rPr lang="en-US" altLang="ko-KR" sz="1100" dirty="0"/>
              <a:t>, </a:t>
            </a:r>
            <a:r>
              <a:rPr lang="ko-KR" altLang="en-US" sz="1100" dirty="0"/>
              <a:t>자택 주소를 등록합니다</a:t>
            </a:r>
            <a:r>
              <a:rPr lang="en-US" altLang="ko-KR" sz="1100" dirty="0"/>
              <a:t>.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921B01E-D2BF-474A-BCF1-A8EA9C2818C6}"/>
              </a:ext>
            </a:extLst>
          </p:cNvPr>
          <p:cNvSpPr/>
          <p:nvPr/>
        </p:nvSpPr>
        <p:spPr>
          <a:xfrm>
            <a:off x="3135181" y="2474321"/>
            <a:ext cx="2138844" cy="16369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421FA41-AE2A-48C0-B29D-2F36BEE749CF}"/>
              </a:ext>
            </a:extLst>
          </p:cNvPr>
          <p:cNvSpPr/>
          <p:nvPr/>
        </p:nvSpPr>
        <p:spPr>
          <a:xfrm>
            <a:off x="3135181" y="3093255"/>
            <a:ext cx="4209585" cy="76913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025F68D0-29D2-45A0-9060-B1ACA9DB31B0}"/>
              </a:ext>
            </a:extLst>
          </p:cNvPr>
          <p:cNvSpPr/>
          <p:nvPr/>
        </p:nvSpPr>
        <p:spPr>
          <a:xfrm>
            <a:off x="3135181" y="4119060"/>
            <a:ext cx="4209585" cy="17007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96BE00FE-9895-49D2-9BEC-759FAAD9F6E1}"/>
              </a:ext>
            </a:extLst>
          </p:cNvPr>
          <p:cNvSpPr/>
          <p:nvPr/>
        </p:nvSpPr>
        <p:spPr>
          <a:xfrm>
            <a:off x="3135181" y="5882838"/>
            <a:ext cx="4209585" cy="74656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74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EC874CE-552F-BF45-D749-BD31C4FE7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723552"/>
            <a:ext cx="5307014" cy="38769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그룹주소록을 등록하는 방법입니다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그룹추가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/>
              <a:t>내주소록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공유주소록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사원</a:t>
            </a:r>
            <a:r>
              <a:rPr lang="en-US" altLang="ko-KR" sz="1100" dirty="0"/>
              <a:t>] </a:t>
            </a:r>
            <a:r>
              <a:rPr lang="ko-KR" altLang="en-US" sz="1100" dirty="0"/>
              <a:t>버튼을 눌러 미리 등록해 놓은 주소를 검색합니다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이때 검색하지 않고 직접 입력할 수도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검색한 주소에서 그룹으로 묶을 주소들을 설정한 후 </a:t>
            </a:r>
            <a:r>
              <a:rPr lang="en-US" altLang="ko-KR" sz="1100" dirty="0"/>
              <a:t>&gt;&gt; </a:t>
            </a:r>
            <a:r>
              <a:rPr lang="ko-KR" altLang="en-US" sz="1100" dirty="0"/>
              <a:t>버튼을 눌러 오른쪽 리스트 창에 추가되었는지 확인하고</a:t>
            </a:r>
            <a:r>
              <a:rPr lang="en-US" altLang="ko-KR" sz="1100" dirty="0"/>
              <a:t>, </a:t>
            </a:r>
            <a:r>
              <a:rPr lang="ko-KR" altLang="en-US" sz="1100" dirty="0"/>
              <a:t>잘못 추가되었으면 삭제할 주소를 선택하여 </a:t>
            </a:r>
            <a:r>
              <a:rPr lang="en-US" altLang="ko-KR" sz="1100" dirty="0"/>
              <a:t>&lt;&lt; </a:t>
            </a:r>
            <a:r>
              <a:rPr lang="ko-KR" altLang="en-US" sz="1100" dirty="0"/>
              <a:t>버튼을 누른 후 삭제를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오른쪽 리스트 창에 추가된 주소들을 확인한 후 </a:t>
            </a:r>
            <a:r>
              <a:rPr lang="en-US" altLang="ko-KR" sz="1100" dirty="0"/>
              <a:t>[</a:t>
            </a:r>
            <a:r>
              <a:rPr lang="ko-KR" altLang="en-US" sz="1100" dirty="0" err="1"/>
              <a:t>그룹명</a:t>
            </a:r>
            <a:r>
              <a:rPr lang="ko-KR" altLang="en-US" sz="1100" dirty="0"/>
              <a:t> 텍스트창</a:t>
            </a:r>
            <a:r>
              <a:rPr lang="en-US" altLang="ko-KR" sz="1100" dirty="0"/>
              <a:t>]</a:t>
            </a:r>
            <a:r>
              <a:rPr lang="ko-KR" altLang="en-US" sz="1100" dirty="0"/>
              <a:t>에 원하는 그룹명을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목록 리스트 박스에서 원하는 분류를 선택하거나</a:t>
            </a:r>
            <a:r>
              <a:rPr lang="en-US" altLang="ko-KR" sz="1100" dirty="0"/>
              <a:t>, </a:t>
            </a:r>
            <a:r>
              <a:rPr lang="ko-KR" altLang="en-US" sz="1100" dirty="0"/>
              <a:t>새 분류명을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그룹으로 묶을 주소를 개인용으로 처리할지 공개할지 여부를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그룹추가를 다 설정한 후 저장 버튼을 누르면 개인</a:t>
            </a:r>
            <a:r>
              <a:rPr lang="en-US" altLang="ko-KR" sz="1100" dirty="0"/>
              <a:t>/</a:t>
            </a:r>
            <a:r>
              <a:rPr lang="ko-KR" altLang="en-US" sz="1100" dirty="0"/>
              <a:t>공유 설정한 대로 개인주소록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공유주소록 리스트 페이지로 이동하여 확인할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2B459BC-41E2-479C-B414-D7AB8B7E0690}"/>
              </a:ext>
            </a:extLst>
          </p:cNvPr>
          <p:cNvSpPr/>
          <p:nvPr/>
        </p:nvSpPr>
        <p:spPr>
          <a:xfrm>
            <a:off x="3167063" y="3931503"/>
            <a:ext cx="511968" cy="21187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E093AF36-D0B2-4E7B-812C-6B77822F2A54}"/>
              </a:ext>
            </a:extLst>
          </p:cNvPr>
          <p:cNvSpPr/>
          <p:nvPr/>
        </p:nvSpPr>
        <p:spPr>
          <a:xfrm>
            <a:off x="3679031" y="3931503"/>
            <a:ext cx="607219" cy="21187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C409A7B-B108-473E-8FE2-71BC1AD58100}"/>
              </a:ext>
            </a:extLst>
          </p:cNvPr>
          <p:cNvSpPr/>
          <p:nvPr/>
        </p:nvSpPr>
        <p:spPr>
          <a:xfrm>
            <a:off x="4286251" y="3931503"/>
            <a:ext cx="342899" cy="21187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4C990CB0-53A1-4BF9-89B8-8F30FCF4634E}"/>
              </a:ext>
            </a:extLst>
          </p:cNvPr>
          <p:cNvSpPr/>
          <p:nvPr/>
        </p:nvSpPr>
        <p:spPr>
          <a:xfrm>
            <a:off x="6075029" y="4851663"/>
            <a:ext cx="189245" cy="1576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B0F8A1D5-4604-46DC-A3EC-BB8CAE8D8CDA}"/>
              </a:ext>
            </a:extLst>
          </p:cNvPr>
          <p:cNvSpPr/>
          <p:nvPr/>
        </p:nvSpPr>
        <p:spPr>
          <a:xfrm>
            <a:off x="6075029" y="5049307"/>
            <a:ext cx="189245" cy="1576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866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조직도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직원들의 주소록 정보를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조직도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조직도에서 부서 보이지 않게 지원합니다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 - </a:t>
            </a:r>
            <a:r>
              <a:rPr lang="ko-KR" altLang="en-US" sz="1100" dirty="0"/>
              <a:t>부서코드에 </a:t>
            </a:r>
            <a:r>
              <a:rPr lang="en-US" altLang="ko-KR" sz="1100" dirty="0"/>
              <a:t>__(</a:t>
            </a:r>
            <a:r>
              <a:rPr lang="ko-KR" altLang="en-US" sz="1100" dirty="0" err="1"/>
              <a:t>언더바</a:t>
            </a:r>
            <a:r>
              <a:rPr lang="en-US" altLang="ko-KR" sz="1100" dirty="0"/>
              <a:t>2</a:t>
            </a:r>
            <a:r>
              <a:rPr lang="ko-KR" altLang="en-US" sz="1100" dirty="0"/>
              <a:t>개</a:t>
            </a:r>
            <a:r>
              <a:rPr lang="en-US" altLang="ko-KR" sz="1100" dirty="0"/>
              <a:t>)</a:t>
            </a:r>
            <a:r>
              <a:rPr lang="ko-KR" altLang="en-US" sz="1100" dirty="0"/>
              <a:t>를 사용하면 해당 부서와 하위부서 및 부서원이 보이지 않습니다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   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보이지만 않는 것이고 실제 메일이나 송수신은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송신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메일을 송신합니다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메시지 </a:t>
            </a:r>
            <a:r>
              <a:rPr lang="en-US" altLang="ko-KR" sz="1100" dirty="0"/>
              <a:t>: </a:t>
            </a:r>
            <a:r>
              <a:rPr lang="ko-KR" altLang="en-US" sz="1100" dirty="0"/>
              <a:t>메시지를 송신합니다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조직도 </a:t>
            </a:r>
            <a:r>
              <a:rPr lang="en-US" altLang="ko-KR" sz="1100" dirty="0"/>
              <a:t>: </a:t>
            </a:r>
            <a:r>
              <a:rPr lang="ko-KR" altLang="en-US" sz="1100" dirty="0"/>
              <a:t>조직 현황을 차트로 조회 가능합니다</a:t>
            </a:r>
            <a:r>
              <a:rPr lang="en-US" altLang="ko-KR" sz="1100" dirty="0"/>
              <a:t>.</a:t>
            </a: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DC781440-695D-2FF6-78ED-45B4DEF2A3B6}"/>
              </a:ext>
            </a:extLst>
          </p:cNvPr>
          <p:cNvGrpSpPr/>
          <p:nvPr/>
        </p:nvGrpSpPr>
        <p:grpSpPr>
          <a:xfrm>
            <a:off x="3669864" y="2226932"/>
            <a:ext cx="7639268" cy="4263521"/>
            <a:chOff x="3669863" y="2014410"/>
            <a:chExt cx="7869409" cy="4391964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D0F58DC4-B4DB-CE72-9FDA-A913AE0769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69863" y="2014410"/>
              <a:ext cx="6612901" cy="439196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83D85C19-3D4F-4D23-9B91-15FF32D284F7}"/>
                </a:ext>
              </a:extLst>
            </p:cNvPr>
            <p:cNvGrpSpPr/>
            <p:nvPr/>
          </p:nvGrpSpPr>
          <p:grpSpPr>
            <a:xfrm>
              <a:off x="5782422" y="2971981"/>
              <a:ext cx="331582" cy="157539"/>
              <a:chOff x="6294739" y="3017795"/>
              <a:chExt cx="351333" cy="166923"/>
            </a:xfrm>
          </p:grpSpPr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42B459BC-41E2-479C-B414-D7AB8B7E0690}"/>
                  </a:ext>
                </a:extLst>
              </p:cNvPr>
              <p:cNvSpPr/>
              <p:nvPr/>
            </p:nvSpPr>
            <p:spPr>
              <a:xfrm>
                <a:off x="6294739" y="3017795"/>
                <a:ext cx="175119" cy="166923"/>
              </a:xfrm>
              <a:prstGeom prst="rect">
                <a:avLst/>
              </a:prstGeom>
              <a:noFill/>
              <a:ln w="2222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17" name="직사각형 16">
                <a:extLst>
                  <a:ext uri="{FF2B5EF4-FFF2-40B4-BE49-F238E27FC236}">
                    <a16:creationId xmlns:a16="http://schemas.microsoft.com/office/drawing/2014/main" id="{1E13199A-74C2-4A51-A2C5-FE077D9FA494}"/>
                  </a:ext>
                </a:extLst>
              </p:cNvPr>
              <p:cNvSpPr/>
              <p:nvPr/>
            </p:nvSpPr>
            <p:spPr>
              <a:xfrm>
                <a:off x="6470953" y="3017795"/>
                <a:ext cx="175119" cy="166923"/>
              </a:xfrm>
              <a:prstGeom prst="rect">
                <a:avLst/>
              </a:prstGeom>
              <a:noFill/>
              <a:ln w="2222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</p:grpSp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26AE93CF-33C9-0E17-BA86-4A67143A8C16}"/>
                </a:ext>
              </a:extLst>
            </p:cNvPr>
            <p:cNvSpPr/>
            <p:nvPr/>
          </p:nvSpPr>
          <p:spPr>
            <a:xfrm>
              <a:off x="9525952" y="3527932"/>
              <a:ext cx="358219" cy="938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FA0762E0-B041-ADCE-1A97-D9C00FD204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59065" y="3742181"/>
              <a:ext cx="5380207" cy="2311778"/>
            </a:xfrm>
            <a:prstGeom prst="rect">
              <a:avLst/>
            </a:prstGeom>
            <a:ln w="19050">
              <a:solidFill>
                <a:schemeClr val="accent4"/>
              </a:solidFill>
            </a:ln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E49481E2-63EA-B17F-97F3-E27EB4AF7D55}"/>
                </a:ext>
              </a:extLst>
            </p:cNvPr>
            <p:cNvSpPr/>
            <p:nvPr/>
          </p:nvSpPr>
          <p:spPr>
            <a:xfrm>
              <a:off x="9701458" y="2413451"/>
              <a:ext cx="433141" cy="167825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 </a:t>
              </a:r>
              <a:endParaRPr lang="ko-KR" altLang="en-US" dirty="0"/>
            </a:p>
          </p:txBody>
        </p:sp>
        <p:cxnSp>
          <p:nvCxnSpPr>
            <p:cNvPr id="9" name="직선 화살표 연결선 8">
              <a:extLst>
                <a:ext uri="{FF2B5EF4-FFF2-40B4-BE49-F238E27FC236}">
                  <a16:creationId xmlns:a16="http://schemas.microsoft.com/office/drawing/2014/main" id="{05F32A45-C507-C630-12EE-BA9B6F785D09}"/>
                </a:ext>
              </a:extLst>
            </p:cNvPr>
            <p:cNvCxnSpPr>
              <a:cxnSpLocks/>
              <a:stCxn id="8" idx="2"/>
            </p:cNvCxnSpPr>
            <p:nvPr/>
          </p:nvCxnSpPr>
          <p:spPr>
            <a:xfrm>
              <a:off x="9918029" y="2581276"/>
              <a:ext cx="0" cy="1040508"/>
            </a:xfrm>
            <a:prstGeom prst="straightConnector1">
              <a:avLst/>
            </a:prstGeom>
            <a:ln w="19050">
              <a:solidFill>
                <a:schemeClr val="accent4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3816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38DD309A-8686-C496-ECF2-35F7142C07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266338"/>
            <a:ext cx="5801979" cy="24265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DCE2762D-D51D-0ED4-3EA7-7ABF01E2B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9964" y="2301844"/>
            <a:ext cx="4350284" cy="4002967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내가 등록한 주소록의 리스트를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편지쓰기 </a:t>
            </a:r>
            <a:r>
              <a:rPr lang="en-US" altLang="ko-KR" sz="1100" dirty="0"/>
              <a:t>: </a:t>
            </a:r>
            <a:r>
              <a:rPr lang="ko-KR" altLang="en-US" sz="1100" dirty="0"/>
              <a:t>메일 아이콘과 이메일을 클릭 시 편지쓰기의 창을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SMS</a:t>
            </a:r>
            <a:r>
              <a:rPr lang="ko-KR" altLang="en-US" sz="1100" dirty="0"/>
              <a:t>전송 </a:t>
            </a:r>
            <a:r>
              <a:rPr lang="en-US" altLang="ko-KR" sz="1100" dirty="0"/>
              <a:t>: </a:t>
            </a:r>
            <a:r>
              <a:rPr lang="ko-KR" altLang="en-US" sz="1100" dirty="0"/>
              <a:t>주소록에 적힌 번호의 모바일로 </a:t>
            </a:r>
            <a:r>
              <a:rPr lang="en-US" altLang="ko-KR" sz="1100" dirty="0"/>
              <a:t>SMS</a:t>
            </a:r>
            <a:r>
              <a:rPr lang="ko-KR" altLang="en-US" sz="1100" dirty="0"/>
              <a:t>를 보내는 기능을 제공합니다</a:t>
            </a:r>
            <a:r>
              <a:rPr lang="en-US" altLang="ko-KR" sz="1100" dirty="0"/>
              <a:t>.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59713F5-D2C8-42AA-8774-1A5317C980A8}"/>
              </a:ext>
            </a:extLst>
          </p:cNvPr>
          <p:cNvSpPr/>
          <p:nvPr/>
        </p:nvSpPr>
        <p:spPr>
          <a:xfrm>
            <a:off x="4543775" y="2455242"/>
            <a:ext cx="189709" cy="1663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B15C067C-3CDE-4FB0-AE74-DB6EB11D2E7C}"/>
              </a:ext>
            </a:extLst>
          </p:cNvPr>
          <p:cNvSpPr/>
          <p:nvPr/>
        </p:nvSpPr>
        <p:spPr>
          <a:xfrm>
            <a:off x="3963837" y="3011369"/>
            <a:ext cx="861223" cy="14725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71AC881-A860-4987-946B-4D3E36217504}"/>
              </a:ext>
            </a:extLst>
          </p:cNvPr>
          <p:cNvSpPr/>
          <p:nvPr/>
        </p:nvSpPr>
        <p:spPr>
          <a:xfrm>
            <a:off x="4942914" y="2929332"/>
            <a:ext cx="1067394" cy="1605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18528F62-54EC-4CC1-A2A2-7B22281A8815}"/>
              </a:ext>
            </a:extLst>
          </p:cNvPr>
          <p:cNvCxnSpPr>
            <a:cxnSpLocks/>
          </p:cNvCxnSpPr>
          <p:nvPr/>
        </p:nvCxnSpPr>
        <p:spPr>
          <a:xfrm>
            <a:off x="6019186" y="3003445"/>
            <a:ext cx="1152525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394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11584</TotalTime>
  <Words>863</Words>
  <Application>Microsoft Office PowerPoint</Application>
  <PresentationFormat>와이드스크린</PresentationFormat>
  <Paragraphs>148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569</cp:revision>
  <dcterms:created xsi:type="dcterms:W3CDTF">2021-01-26T03:26:19Z</dcterms:created>
  <dcterms:modified xsi:type="dcterms:W3CDTF">2022-09-26T02:47:41Z</dcterms:modified>
</cp:coreProperties>
</file>