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393" r:id="rId4"/>
    <p:sldId id="388" r:id="rId5"/>
    <p:sldId id="389" r:id="rId6"/>
    <p:sldId id="394" r:id="rId7"/>
    <p:sldId id="356" r:id="rId8"/>
    <p:sldId id="391" r:id="rId9"/>
    <p:sldId id="392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06" d="100"/>
          <a:sy n="106" d="100"/>
        </p:scale>
        <p:origin x="2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2022.04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설문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2627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2627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설문작성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설문조회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전체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참여설문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미참여</a:t>
            </a: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 설문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내가 만든 설문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C8C5A7B3-0C57-5A42-058F-FBFEEC2A1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7218" y="1384876"/>
            <a:ext cx="6980043" cy="466894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2721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사내에서 설문을 통하여 조사를 하거나 통계 자료를 관리할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설문작성을 클릭하면 질문을 추가하여 설문을 작성할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설문작성을 할 때 ‘ 무기명 참여</a:t>
            </a:r>
            <a:r>
              <a:rPr lang="en-US" altLang="ko-KR" sz="1050" dirty="0"/>
              <a:t>, </a:t>
            </a:r>
            <a:r>
              <a:rPr lang="ko-KR" altLang="en-US" sz="1050" dirty="0"/>
              <a:t>결과공개</a:t>
            </a:r>
            <a:r>
              <a:rPr lang="en-US" altLang="ko-KR" sz="1050" dirty="0"/>
              <a:t>, </a:t>
            </a:r>
            <a:r>
              <a:rPr lang="ko-KR" altLang="en-US" sz="1050" dirty="0"/>
              <a:t>참여대상을 선택하여 나타낼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상태는 ‘진행</a:t>
            </a:r>
            <a:r>
              <a:rPr lang="en-US" altLang="ko-KR" sz="1050" dirty="0"/>
              <a:t>, </a:t>
            </a:r>
            <a:r>
              <a:rPr lang="ko-KR" altLang="en-US" sz="1050" dirty="0"/>
              <a:t>보류</a:t>
            </a:r>
            <a:r>
              <a:rPr lang="en-US" altLang="ko-KR" sz="1050" dirty="0"/>
              <a:t>, </a:t>
            </a:r>
            <a:r>
              <a:rPr lang="ko-KR" altLang="en-US" sz="1050" dirty="0"/>
              <a:t>종료 ‘등을 의미하는데</a:t>
            </a:r>
            <a:r>
              <a:rPr lang="en-US" altLang="ko-KR" sz="1050" dirty="0"/>
              <a:t>, </a:t>
            </a:r>
            <a:r>
              <a:rPr lang="ko-KR" altLang="en-US" sz="1050" dirty="0"/>
              <a:t>여기서 ‘</a:t>
            </a:r>
            <a:r>
              <a:rPr lang="ko-KR" altLang="en-US" sz="1050" dirty="0" err="1"/>
              <a:t>상태’는</a:t>
            </a:r>
            <a:r>
              <a:rPr lang="ko-KR" altLang="en-US" sz="1050" dirty="0"/>
              <a:t> 그 설문의 참여 여부를 의미합니다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4331" y="3007519"/>
            <a:ext cx="1150144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설문 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개요</a:t>
            </a:r>
          </a:p>
        </p:txBody>
      </p:sp>
    </p:spTree>
    <p:extLst>
      <p:ext uri="{BB962C8B-B14F-4D97-AF65-F5344CB8AC3E}">
        <p14:creationId xmlns:p14="http://schemas.microsoft.com/office/powerpoint/2010/main" val="370492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5CEA1E44-55D8-5A3A-3A15-92D8067F7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2282640"/>
            <a:ext cx="6025915" cy="33236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 작성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867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사내의 설문을 등록합니다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- </a:t>
            </a:r>
            <a:r>
              <a:rPr lang="ko-KR" altLang="en-US" sz="1050" dirty="0"/>
              <a:t>단</a:t>
            </a:r>
            <a:r>
              <a:rPr lang="en-US" altLang="ko-KR" sz="1050" dirty="0"/>
              <a:t>, </a:t>
            </a:r>
            <a:r>
              <a:rPr lang="ko-KR" altLang="en-US" sz="1050" dirty="0"/>
              <a:t>제목을 작성한 후 저장을 해야 질문 추가를 할 수 있습니다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설문작성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1585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제목 </a:t>
            </a:r>
            <a:r>
              <a:rPr lang="en-US" altLang="ko-KR" sz="1100" dirty="0"/>
              <a:t>: </a:t>
            </a:r>
            <a:r>
              <a:rPr lang="ko-KR" altLang="en-US" sz="1100" dirty="0"/>
              <a:t>제목을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기간 </a:t>
            </a:r>
            <a:r>
              <a:rPr lang="en-US" altLang="ko-KR" sz="1100" dirty="0"/>
              <a:t>: </a:t>
            </a:r>
            <a:r>
              <a:rPr lang="ko-KR" altLang="en-US" sz="1100" dirty="0"/>
              <a:t>설문 등록 일자를 지정합니다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설명 </a:t>
            </a:r>
            <a:r>
              <a:rPr lang="en-US" altLang="ko-KR" sz="1100" dirty="0"/>
              <a:t>: </a:t>
            </a:r>
            <a:r>
              <a:rPr lang="ko-KR" altLang="en-US" sz="1100" dirty="0"/>
              <a:t>설문에 대한 설명을 입력합니다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참여대상 </a:t>
            </a:r>
            <a:r>
              <a:rPr lang="en-US" altLang="ko-KR" sz="1100" dirty="0"/>
              <a:t>: </a:t>
            </a:r>
            <a:r>
              <a:rPr lang="ko-KR" altLang="en-US" sz="1100" dirty="0"/>
              <a:t>설문은 추가할 때 ‘관리자등급</a:t>
            </a:r>
            <a:r>
              <a:rPr lang="en-US" altLang="ko-KR" sz="1100" dirty="0"/>
              <a:t>, 1,2,3,4,5 </a:t>
            </a:r>
            <a:r>
              <a:rPr lang="ko-KR" altLang="en-US" sz="1100" dirty="0"/>
              <a:t>등급</a:t>
            </a:r>
            <a:r>
              <a:rPr lang="en-US" altLang="ko-KR" sz="1100" dirty="0"/>
              <a:t>, </a:t>
            </a:r>
            <a:r>
              <a:rPr lang="ko-KR" altLang="en-US" sz="1100" dirty="0"/>
              <a:t>손님등급’</a:t>
            </a:r>
            <a:r>
              <a:rPr lang="en-US" altLang="ko-KR" sz="1100" dirty="0"/>
              <a:t>(</a:t>
            </a:r>
            <a:r>
              <a:rPr lang="ko-KR" altLang="en-US" sz="1100" dirty="0"/>
              <a:t>누구나</a:t>
            </a:r>
            <a:r>
              <a:rPr lang="en-US" altLang="ko-KR" sz="1100" dirty="0"/>
              <a:t>)</a:t>
            </a:r>
            <a:r>
              <a:rPr lang="ko-KR" altLang="en-US" sz="1100" dirty="0"/>
              <a:t>으로 공개 여부를 설정할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무기명 참여</a:t>
            </a:r>
            <a:r>
              <a:rPr lang="en-US" altLang="ko-KR" sz="1100" dirty="0"/>
              <a:t>, </a:t>
            </a:r>
            <a:r>
              <a:rPr lang="ko-KR" altLang="en-US" sz="1100" dirty="0"/>
              <a:t>결과 공개도 지정할 수 있습니다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질문추가 </a:t>
            </a:r>
            <a:r>
              <a:rPr lang="en-US" altLang="ko-KR" sz="1100" dirty="0"/>
              <a:t>: </a:t>
            </a:r>
            <a:r>
              <a:rPr lang="ko-KR" altLang="en-US" sz="1100" dirty="0"/>
              <a:t>설문할 질문과 보기를 추가하는 기능입니다</a:t>
            </a:r>
            <a:r>
              <a:rPr lang="en-US" altLang="ko-KR" sz="1100" dirty="0"/>
              <a:t>. </a:t>
            </a:r>
            <a:r>
              <a:rPr lang="ko-KR" altLang="en-US" sz="1100" dirty="0"/>
              <a:t>복수선택도 가능합니다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D35AD1F4-7DB5-4880-B038-3F83F5BAB21F}"/>
              </a:ext>
            </a:extLst>
          </p:cNvPr>
          <p:cNvSpPr/>
          <p:nvPr/>
        </p:nvSpPr>
        <p:spPr>
          <a:xfrm>
            <a:off x="3270595" y="5246400"/>
            <a:ext cx="5749118" cy="31989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27D98EF5-E586-49A8-9185-EE30B2E37C85}"/>
              </a:ext>
            </a:extLst>
          </p:cNvPr>
          <p:cNvCxnSpPr>
            <a:cxnSpLocks/>
          </p:cNvCxnSpPr>
          <p:nvPr/>
        </p:nvCxnSpPr>
        <p:spPr>
          <a:xfrm flipV="1">
            <a:off x="8422005" y="4734910"/>
            <a:ext cx="0" cy="210306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BA51CD6-90A4-4C45-A326-65AAD305E02C}"/>
              </a:ext>
            </a:extLst>
          </p:cNvPr>
          <p:cNvSpPr txBox="1"/>
          <p:nvPr/>
        </p:nvSpPr>
        <p:spPr>
          <a:xfrm>
            <a:off x="3135184" y="5716231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질문추가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826835-1732-4B88-A053-479BF125D49D}"/>
              </a:ext>
            </a:extLst>
          </p:cNvPr>
          <p:cNvSpPr txBox="1"/>
          <p:nvPr/>
        </p:nvSpPr>
        <p:spPr>
          <a:xfrm>
            <a:off x="3135183" y="6084783"/>
            <a:ext cx="8475972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질문추가 </a:t>
            </a:r>
            <a:r>
              <a:rPr lang="en-US" altLang="ko-KR" sz="1100" dirty="0"/>
              <a:t>: </a:t>
            </a:r>
            <a:r>
              <a:rPr lang="ko-KR" altLang="en-US" sz="1100" dirty="0"/>
              <a:t>질문 내용을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보기추가 </a:t>
            </a:r>
            <a:r>
              <a:rPr lang="en-US" altLang="ko-KR" sz="1100" dirty="0"/>
              <a:t>: </a:t>
            </a:r>
            <a:r>
              <a:rPr lang="ko-KR" altLang="en-US" sz="1100" dirty="0"/>
              <a:t>보기를 추가하여 내용을 입력합니다</a:t>
            </a:r>
            <a:r>
              <a:rPr lang="en-US" altLang="ko-KR" sz="1100" dirty="0"/>
              <a:t>. (</a:t>
            </a:r>
            <a:r>
              <a:rPr lang="ko-KR" altLang="en-US" sz="1100" dirty="0" err="1"/>
              <a:t>의견란</a:t>
            </a:r>
            <a:r>
              <a:rPr lang="ko-KR" altLang="en-US" sz="1100" dirty="0"/>
              <a:t> 사용에 체크하면 </a:t>
            </a:r>
            <a:r>
              <a:rPr lang="ko-KR" altLang="en-US" sz="1100" dirty="0" err="1"/>
              <a:t>의견란이</a:t>
            </a:r>
            <a:r>
              <a:rPr lang="ko-KR" altLang="en-US" sz="1100" dirty="0"/>
              <a:t> 나타납니다</a:t>
            </a:r>
            <a:r>
              <a:rPr lang="en-US" altLang="ko-KR" sz="1100" dirty="0"/>
              <a:t>.) 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C154A996-B450-F36A-7073-CB4ACD6EF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2836" y="2714943"/>
            <a:ext cx="4778319" cy="228473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1869402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C09BD5D-571A-14C6-6163-5F6172527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9768" y="3273971"/>
            <a:ext cx="5229773" cy="311699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설문조회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등록된 설문을 조회합니다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설문조회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260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등록된 설문을 조회합니다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-            </a:t>
            </a:r>
            <a:r>
              <a:rPr lang="ko-KR" altLang="en-US" sz="1100" dirty="0"/>
              <a:t>해당 버튼을 통해 등록된 설문에 대하여 수정 </a:t>
            </a:r>
            <a:r>
              <a:rPr lang="en-US" altLang="ko-KR" sz="1100" dirty="0"/>
              <a:t>/ </a:t>
            </a:r>
            <a:r>
              <a:rPr lang="ko-KR" altLang="en-US" sz="1100" dirty="0"/>
              <a:t>삭제가 가능합니다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  </a:t>
            </a:r>
            <a:r>
              <a:rPr lang="en-US" altLang="ko-KR" sz="1100" dirty="0"/>
              <a:t>(</a:t>
            </a:r>
            <a:r>
              <a:rPr lang="ko-KR" altLang="en-US" sz="1100" dirty="0"/>
              <a:t>수정</a:t>
            </a:r>
            <a:r>
              <a:rPr lang="en-US" altLang="ko-KR" sz="1100" dirty="0"/>
              <a:t>/</a:t>
            </a:r>
            <a:r>
              <a:rPr lang="ko-KR" altLang="en-US" sz="1100" dirty="0"/>
              <a:t>삭제는 설문 </a:t>
            </a:r>
            <a:r>
              <a:rPr lang="ko-KR" altLang="en-US" sz="1100" dirty="0" err="1"/>
              <a:t>등록자외</a:t>
            </a:r>
            <a:r>
              <a:rPr lang="ko-KR" altLang="en-US" sz="1100" dirty="0"/>
              <a:t> 지정된 설문 관리자만 가능합니다</a:t>
            </a:r>
            <a:r>
              <a:rPr lang="en-US" altLang="ko-KR" sz="1100" dirty="0"/>
              <a:t>.)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 : </a:t>
            </a:r>
            <a:r>
              <a:rPr lang="ko-KR" altLang="en-US" sz="1100" dirty="0"/>
              <a:t>설문 참여자를 모두 초기화 하고 참여이력과 의견을 모두 삭제하는 기능입니다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: </a:t>
            </a:r>
            <a:r>
              <a:rPr lang="ko-KR" altLang="en-US" sz="1100" dirty="0"/>
              <a:t>설문을 참여하지 않은 대상자에게 참여 요청을 보냅니다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: </a:t>
            </a:r>
            <a:r>
              <a:rPr lang="ko-KR" altLang="en-US" sz="1100" dirty="0"/>
              <a:t>설문을 인쇄합니다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: </a:t>
            </a:r>
            <a:r>
              <a:rPr lang="ko-KR" altLang="en-US" sz="1100" dirty="0"/>
              <a:t>설문 질문에 대한 결과를 모든 사용자에게 제공합니다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단</a:t>
            </a:r>
            <a:r>
              <a:rPr lang="en-US" altLang="ko-KR" sz="1100" dirty="0"/>
              <a:t>, </a:t>
            </a:r>
            <a:r>
              <a:rPr lang="ko-KR" altLang="en-US" sz="1100" dirty="0"/>
              <a:t>무기명과 결과조회 옵션 적용 시 조회 불가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: </a:t>
            </a:r>
            <a:r>
              <a:rPr lang="ko-KR" altLang="en-US" sz="1100" dirty="0"/>
              <a:t>상태가 보류로 된 설문은 버튼을 통해 보류된 설문을 진행 상태로 변경할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: </a:t>
            </a:r>
            <a:r>
              <a:rPr lang="ko-KR" altLang="en-US" sz="1100" dirty="0"/>
              <a:t>등록된 설문의 질문에 대한 참여자를 조회할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(</a:t>
            </a:r>
            <a:r>
              <a:rPr lang="ko-KR" altLang="en-US" sz="1100" dirty="0"/>
              <a:t>단</a:t>
            </a:r>
            <a:r>
              <a:rPr lang="en-US" altLang="ko-KR" sz="1100" dirty="0"/>
              <a:t>, </a:t>
            </a:r>
            <a:r>
              <a:rPr lang="ko-KR" altLang="en-US" sz="1100" dirty="0"/>
              <a:t>질문에 대한 참여자 조회는 설문작성자와 설문 관리자만 조회 가능합니다</a:t>
            </a:r>
            <a:r>
              <a:rPr lang="en-US" altLang="ko-KR" sz="1100" dirty="0"/>
              <a:t>.)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AE19A872-D91B-45C6-8B0E-91C7AB5AFF42}"/>
              </a:ext>
            </a:extLst>
          </p:cNvPr>
          <p:cNvSpPr/>
          <p:nvPr/>
        </p:nvSpPr>
        <p:spPr>
          <a:xfrm>
            <a:off x="7878101" y="4933657"/>
            <a:ext cx="384307" cy="17722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057A32D8-E7F4-40C0-B375-36379E19892D}"/>
              </a:ext>
            </a:extLst>
          </p:cNvPr>
          <p:cNvSpPr/>
          <p:nvPr/>
        </p:nvSpPr>
        <p:spPr>
          <a:xfrm>
            <a:off x="3356198" y="3304793"/>
            <a:ext cx="392810" cy="17722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65229401-FE1F-4D41-AFCA-15E7E560CA54}"/>
              </a:ext>
            </a:extLst>
          </p:cNvPr>
          <p:cNvSpPr/>
          <p:nvPr/>
        </p:nvSpPr>
        <p:spPr>
          <a:xfrm>
            <a:off x="7817259" y="3286495"/>
            <a:ext cx="495300" cy="20142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A56D3B11-5692-4290-9F31-BF7F7CCD9A51}"/>
              </a:ext>
            </a:extLst>
          </p:cNvPr>
          <p:cNvSpPr/>
          <p:nvPr/>
        </p:nvSpPr>
        <p:spPr>
          <a:xfrm>
            <a:off x="7500884" y="4580722"/>
            <a:ext cx="221457" cy="221457"/>
          </a:xfrm>
          <a:prstGeom prst="ellipse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F9FDE5C4-4C4B-4F48-AD12-08BC9ACBDEFE}"/>
              </a:ext>
            </a:extLst>
          </p:cNvPr>
          <p:cNvSpPr/>
          <p:nvPr/>
        </p:nvSpPr>
        <p:spPr>
          <a:xfrm>
            <a:off x="7748534" y="4580722"/>
            <a:ext cx="221457" cy="221457"/>
          </a:xfrm>
          <a:prstGeom prst="ellipse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타원 47">
            <a:extLst>
              <a:ext uri="{FF2B5EF4-FFF2-40B4-BE49-F238E27FC236}">
                <a16:creationId xmlns:a16="http://schemas.microsoft.com/office/drawing/2014/main" id="{1C0F1CA7-2FC7-4A81-9DAC-E1417410970F}"/>
              </a:ext>
            </a:extLst>
          </p:cNvPr>
          <p:cNvSpPr/>
          <p:nvPr/>
        </p:nvSpPr>
        <p:spPr>
          <a:xfrm>
            <a:off x="7993949" y="4580722"/>
            <a:ext cx="221457" cy="221457"/>
          </a:xfrm>
          <a:prstGeom prst="ellipse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8D80BD76-804A-45CB-9622-DD7D34EC02CA}"/>
              </a:ext>
            </a:extLst>
          </p:cNvPr>
          <p:cNvCxnSpPr>
            <a:cxnSpLocks/>
            <a:stCxn id="34" idx="3"/>
          </p:cNvCxnSpPr>
          <p:nvPr/>
        </p:nvCxnSpPr>
        <p:spPr>
          <a:xfrm>
            <a:off x="8262408" y="5022268"/>
            <a:ext cx="154517" cy="0"/>
          </a:xfrm>
          <a:prstGeom prst="straightConnector1">
            <a:avLst/>
          </a:prstGeom>
          <a:ln w="22225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그림 22">
            <a:extLst>
              <a:ext uri="{FF2B5EF4-FFF2-40B4-BE49-F238E27FC236}">
                <a16:creationId xmlns:a16="http://schemas.microsoft.com/office/drawing/2014/main" id="{FEA8E534-CDC2-4684-ABDB-2E4AC33D0C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96" y="2422828"/>
            <a:ext cx="485843" cy="181000"/>
          </a:xfrm>
          <a:prstGeom prst="rect">
            <a:avLst/>
          </a:prstGeom>
        </p:spPr>
      </p:pic>
      <p:sp>
        <p:nvSpPr>
          <p:cNvPr id="36" name="직사각형 35">
            <a:extLst>
              <a:ext uri="{FF2B5EF4-FFF2-40B4-BE49-F238E27FC236}">
                <a16:creationId xmlns:a16="http://schemas.microsoft.com/office/drawing/2014/main" id="{DA6ECFA9-DEC2-4E70-BEFA-910C4C9E455E}"/>
              </a:ext>
            </a:extLst>
          </p:cNvPr>
          <p:cNvSpPr/>
          <p:nvPr/>
        </p:nvSpPr>
        <p:spPr>
          <a:xfrm>
            <a:off x="4186916" y="3642592"/>
            <a:ext cx="343757" cy="14835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8ECEEEDC-4FB3-683E-E4F7-E9C3B1AC4A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5595" y="893943"/>
            <a:ext cx="504895" cy="209579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E7735638-F33F-17CB-C927-288AE663FD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2895" y="1376419"/>
            <a:ext cx="649983" cy="248020"/>
          </a:xfrm>
          <a:prstGeom prst="rect">
            <a:avLst/>
          </a:prstGeom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2E31F388-BCDD-D8FB-48FD-EDB30B922F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6465" y="1631165"/>
            <a:ext cx="255274" cy="255274"/>
          </a:xfrm>
          <a:prstGeom prst="rect">
            <a:avLst/>
          </a:prstGeom>
        </p:spPr>
      </p:pic>
      <p:pic>
        <p:nvPicPr>
          <p:cNvPr id="31" name="그림 30">
            <a:extLst>
              <a:ext uri="{FF2B5EF4-FFF2-40B4-BE49-F238E27FC236}">
                <a16:creationId xmlns:a16="http://schemas.microsoft.com/office/drawing/2014/main" id="{6FA8BD7C-6F9A-959D-3235-C666A28FA2F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56465" y="1892192"/>
            <a:ext cx="255274" cy="255274"/>
          </a:xfrm>
          <a:prstGeom prst="rect">
            <a:avLst/>
          </a:prstGeom>
        </p:spPr>
      </p:pic>
      <p:pic>
        <p:nvPicPr>
          <p:cNvPr id="35" name="그림 34">
            <a:extLst>
              <a:ext uri="{FF2B5EF4-FFF2-40B4-BE49-F238E27FC236}">
                <a16:creationId xmlns:a16="http://schemas.microsoft.com/office/drawing/2014/main" id="{E531F47C-7F9E-0C95-0E7E-59630308A71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55276" y="2154942"/>
            <a:ext cx="255274" cy="255274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F251C2BB-7EE9-900A-2B12-FD786C60F30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15176" y="4038057"/>
            <a:ext cx="3386284" cy="2352911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A96410BA-BD59-D96C-EB50-21EB03BB0BB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42131" y="2653852"/>
            <a:ext cx="495300" cy="19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967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전체설문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42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전체 설문들을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옆에 제공되는 상태</a:t>
            </a:r>
            <a:r>
              <a:rPr lang="en-US" altLang="ko-KR" sz="1050" dirty="0"/>
              <a:t>/</a:t>
            </a:r>
            <a:r>
              <a:rPr lang="ko-KR" altLang="en-US" sz="1050" dirty="0"/>
              <a:t>제목</a:t>
            </a:r>
            <a:r>
              <a:rPr lang="en-US" altLang="ko-KR" sz="1050" dirty="0"/>
              <a:t>/</a:t>
            </a:r>
            <a:r>
              <a:rPr lang="ko-KR" altLang="en-US" sz="1050" dirty="0"/>
              <a:t>기간</a:t>
            </a:r>
            <a:r>
              <a:rPr lang="en-US" altLang="ko-KR" sz="1050" dirty="0"/>
              <a:t>/</a:t>
            </a:r>
            <a:r>
              <a:rPr lang="ko-KR" altLang="en-US" sz="1050" dirty="0"/>
              <a:t>작성자를 간단하게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상태는 ‘진행</a:t>
            </a:r>
            <a:r>
              <a:rPr lang="en-US" altLang="ko-KR" sz="1050" dirty="0"/>
              <a:t>, </a:t>
            </a:r>
            <a:r>
              <a:rPr lang="ko-KR" altLang="en-US" sz="1050" dirty="0"/>
              <a:t>보류</a:t>
            </a:r>
            <a:r>
              <a:rPr lang="en-US" altLang="ko-KR" sz="1050" dirty="0"/>
              <a:t>, </a:t>
            </a:r>
            <a:r>
              <a:rPr lang="ko-KR" altLang="en-US" sz="1050" dirty="0"/>
              <a:t>종료</a:t>
            </a:r>
            <a:r>
              <a:rPr lang="en-US" altLang="ko-KR" sz="1050" dirty="0"/>
              <a:t>(</a:t>
            </a:r>
            <a:r>
              <a:rPr lang="ko-KR" altLang="en-US" sz="1050" dirty="0"/>
              <a:t>완료</a:t>
            </a:r>
            <a:r>
              <a:rPr lang="en-US" altLang="ko-KR" sz="1050" dirty="0"/>
              <a:t>)</a:t>
            </a:r>
            <a:r>
              <a:rPr lang="ko-KR" altLang="en-US" sz="1050" dirty="0"/>
              <a:t>로 나타냅니다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전체설문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: </a:t>
            </a:r>
            <a:r>
              <a:rPr lang="ko-KR" altLang="en-US" sz="1100" dirty="0"/>
              <a:t>그래프의 형태로 조회가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목록별로 상태의 </a:t>
            </a:r>
            <a:r>
              <a:rPr lang="en-US" altLang="ko-KR" sz="1100" dirty="0"/>
              <a:t>‘</a:t>
            </a:r>
            <a:r>
              <a:rPr lang="ko-KR" altLang="en-US" sz="1100" dirty="0"/>
              <a:t>전체</a:t>
            </a:r>
            <a:r>
              <a:rPr lang="en-US" altLang="ko-KR" sz="1100" dirty="0"/>
              <a:t>, </a:t>
            </a:r>
            <a:r>
              <a:rPr lang="ko-KR" altLang="en-US" sz="1100" dirty="0"/>
              <a:t>진행</a:t>
            </a:r>
            <a:r>
              <a:rPr lang="en-US" altLang="ko-KR" sz="1100" dirty="0"/>
              <a:t>, </a:t>
            </a:r>
            <a:r>
              <a:rPr lang="ko-KR" altLang="en-US" sz="1100" dirty="0"/>
              <a:t>예정</a:t>
            </a:r>
            <a:r>
              <a:rPr lang="en-US" altLang="ko-KR" sz="1100" dirty="0"/>
              <a:t>, </a:t>
            </a:r>
            <a:r>
              <a:rPr lang="ko-KR" altLang="en-US" sz="1100" dirty="0"/>
              <a:t>종류</a:t>
            </a:r>
            <a:r>
              <a:rPr lang="en-US" altLang="ko-KR" sz="1100" dirty="0"/>
              <a:t>’</a:t>
            </a:r>
            <a:r>
              <a:rPr lang="ko-KR" altLang="en-US" sz="1100" dirty="0"/>
              <a:t>중에 선택하여 리스트로 조회가 가능합니다</a:t>
            </a:r>
            <a:r>
              <a:rPr lang="en-US" altLang="ko-KR" sz="1100" dirty="0"/>
              <a:t>.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9B4ADA75-2196-4FE3-80FB-3E16227A6C64}"/>
              </a:ext>
            </a:extLst>
          </p:cNvPr>
          <p:cNvSpPr/>
          <p:nvPr/>
        </p:nvSpPr>
        <p:spPr>
          <a:xfrm>
            <a:off x="6354402" y="3417304"/>
            <a:ext cx="174985" cy="18005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293EE89D-D6C8-4A02-C647-99AE75D05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5603" y="653750"/>
            <a:ext cx="161948" cy="161948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35639269-0B85-33D4-C145-EB1AEB6D61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1" y="1274866"/>
            <a:ext cx="7980493" cy="267278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8A5DBD5D-0734-F202-13C0-C8FAE6FAB0EB}"/>
              </a:ext>
            </a:extLst>
          </p:cNvPr>
          <p:cNvSpPr/>
          <p:nvPr/>
        </p:nvSpPr>
        <p:spPr>
          <a:xfrm>
            <a:off x="5062538" y="2050256"/>
            <a:ext cx="431006" cy="59055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4119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682BE647-7F1D-A172-1A90-B8EFC126FC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890" y="1384878"/>
            <a:ext cx="6912556" cy="46083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1671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참여했던 설문들을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- </a:t>
            </a:r>
            <a:r>
              <a:rPr lang="ko-KR" altLang="en-US" sz="1050" dirty="0"/>
              <a:t>옆에 제공되는 상태</a:t>
            </a:r>
            <a:r>
              <a:rPr lang="en-US" altLang="ko-KR" sz="1050" dirty="0"/>
              <a:t>/</a:t>
            </a:r>
            <a:r>
              <a:rPr lang="ko-KR" altLang="en-US" sz="1050" dirty="0"/>
              <a:t>제목</a:t>
            </a:r>
            <a:r>
              <a:rPr lang="en-US" altLang="ko-KR" sz="1050" dirty="0"/>
              <a:t>/</a:t>
            </a:r>
            <a:r>
              <a:rPr lang="ko-KR" altLang="en-US" sz="1050" dirty="0"/>
              <a:t>기간</a:t>
            </a:r>
            <a:r>
              <a:rPr lang="en-US" altLang="ko-KR" sz="1050" dirty="0"/>
              <a:t>/</a:t>
            </a:r>
            <a:r>
              <a:rPr lang="ko-KR" altLang="en-US" sz="1050" dirty="0"/>
              <a:t>작성자를 간단하게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- </a:t>
            </a:r>
            <a:r>
              <a:rPr lang="ko-KR" altLang="en-US" sz="1050" dirty="0"/>
              <a:t>상태는 ‘진행</a:t>
            </a:r>
            <a:r>
              <a:rPr lang="en-US" altLang="ko-KR" sz="1050" dirty="0"/>
              <a:t>, </a:t>
            </a:r>
            <a:r>
              <a:rPr lang="ko-KR" altLang="en-US" sz="1050" dirty="0"/>
              <a:t>보류</a:t>
            </a:r>
            <a:r>
              <a:rPr lang="en-US" altLang="ko-KR" sz="1050" dirty="0"/>
              <a:t>, </a:t>
            </a:r>
            <a:r>
              <a:rPr lang="ko-KR" altLang="en-US" sz="1050" dirty="0"/>
              <a:t>종료</a:t>
            </a:r>
            <a:r>
              <a:rPr lang="en-US" altLang="ko-KR" sz="1050" dirty="0"/>
              <a:t>(</a:t>
            </a:r>
            <a:r>
              <a:rPr lang="ko-KR" altLang="en-US" sz="1050" dirty="0"/>
              <a:t>완료</a:t>
            </a:r>
            <a:r>
              <a:rPr lang="en-US" altLang="ko-KR" sz="1050" dirty="0"/>
              <a:t>)</a:t>
            </a:r>
            <a:r>
              <a:rPr lang="ko-KR" altLang="en-US" sz="1050" dirty="0"/>
              <a:t>로 나타냅니다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참여설문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참여설문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54213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0A713B1C-6180-D995-C3DD-A3719E7E0F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7694" y="1384879"/>
            <a:ext cx="6983292" cy="46577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참여하지 않았던 설문들을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미참여설문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미참여설문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5645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C28A84A7-95B7-D2BB-1C1C-F61870119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1393" y="1384879"/>
            <a:ext cx="6931435" cy="459477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내가 만든 설문들을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내가 만든 설문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51946" y="3007519"/>
            <a:ext cx="1187929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내가 만든 설문</a:t>
            </a:r>
          </a:p>
        </p:txBody>
      </p:sp>
    </p:spTree>
    <p:extLst>
      <p:ext uri="{BB962C8B-B14F-4D97-AF65-F5344CB8AC3E}">
        <p14:creationId xmlns:p14="http://schemas.microsoft.com/office/powerpoint/2010/main" val="3344337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9275</TotalTime>
  <Words>453</Words>
  <Application>Microsoft Office PowerPoint</Application>
  <PresentationFormat>와이드스크린</PresentationFormat>
  <Paragraphs>74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7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김 유정</cp:lastModifiedBy>
  <cp:revision>397</cp:revision>
  <dcterms:created xsi:type="dcterms:W3CDTF">2021-01-26T03:26:19Z</dcterms:created>
  <dcterms:modified xsi:type="dcterms:W3CDTF">2022-09-26T06:46:07Z</dcterms:modified>
</cp:coreProperties>
</file>