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394" r:id="rId4"/>
    <p:sldId id="400" r:id="rId5"/>
    <p:sldId id="404" r:id="rId6"/>
    <p:sldId id="401" r:id="rId7"/>
    <p:sldId id="405" r:id="rId8"/>
    <p:sldId id="393" r:id="rId9"/>
    <p:sldId id="403" r:id="rId10"/>
    <p:sldId id="406" r:id="rId11"/>
    <p:sldId id="407" r:id="rId12"/>
    <p:sldId id="410" r:id="rId13"/>
    <p:sldId id="402" r:id="rId14"/>
    <p:sldId id="408" r:id="rId15"/>
    <p:sldId id="409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6" d="100"/>
          <a:sy n="106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2022.04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F6527C90-B766-C589-06E9-41CA61E2F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003451"/>
            <a:ext cx="4267581" cy="16030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8608716E-8AFB-E97B-C1CB-79941D7EC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9" y="3529262"/>
            <a:ext cx="4267581" cy="28624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272685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309540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게시판으로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84636"/>
            <a:ext cx="2162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en-US" altLang="ko-KR" sz="1100" dirty="0"/>
              <a:t>[</a:t>
            </a:r>
            <a:r>
              <a:rPr lang="ko-KR" altLang="en-US" sz="1100" dirty="0"/>
              <a:t>즐겨찾기</a:t>
            </a:r>
            <a:r>
              <a:rPr lang="en-US" altLang="ko-KR" sz="1100" dirty="0"/>
              <a:t>] </a:t>
            </a:r>
            <a:r>
              <a:rPr lang="ko-KR" altLang="en-US" sz="1100" dirty="0"/>
              <a:t>메뉴로 스크랩하는 기능입니다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650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CBA8E00-40E2-EE9F-C4EF-A062D319A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994024"/>
            <a:ext cx="5665920" cy="49642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84636"/>
            <a:ext cx="216243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메일로 스크랩하는 기능입니다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802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71543558-3175-1B58-8776-C21E9EA0F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019517"/>
            <a:ext cx="4570005" cy="29890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0E3DCC1A-09F3-673D-FE38-CF15A1B3FF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4973707"/>
            <a:ext cx="4570005" cy="16782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4143955"/>
            <a:ext cx="216243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4512507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협업의 프로젝트</a:t>
            </a:r>
            <a:r>
              <a:rPr lang="en-US" altLang="ko-KR" sz="1100" dirty="0"/>
              <a:t>(</a:t>
            </a:r>
            <a:r>
              <a:rPr lang="ko-KR" altLang="en-US" sz="1100" dirty="0"/>
              <a:t>메뉴</a:t>
            </a:r>
            <a:r>
              <a:rPr lang="en-US" altLang="ko-KR" sz="1100" dirty="0"/>
              <a:t>)</a:t>
            </a:r>
            <a:r>
              <a:rPr lang="ko-KR" altLang="en-US" sz="1100" dirty="0"/>
              <a:t>로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13F549-E57E-4193-BBED-DCA57F917F84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FB9976-4BB6-4722-BAE2-F26FF3AAB6ED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일정으로 스크랩하는 기능입니다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6983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D94F54D7-B7CC-88A7-5ED9-6CE70430D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455485"/>
            <a:ext cx="6765904" cy="21290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88EE849D-5E6A-45ED-A12F-072ACE1956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4240580"/>
            <a:ext cx="4191000" cy="1343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체크아웃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본 등록문서에 대해서 ‘문서수정’ 이든 ‘버전갱신’ 등을 하기 위한 체크아웃 절차입니다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문서갱신 절차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783006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 : </a:t>
            </a:r>
            <a:r>
              <a:rPr lang="ko-KR" altLang="en-US" sz="1100" dirty="0"/>
              <a:t>선택 시 아래와 같은 창이 뜹니다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수정 또는 버전 갱신하고자 하는 문서를 선택</a:t>
            </a:r>
            <a:r>
              <a:rPr lang="en-US" altLang="ko-KR" sz="1100" dirty="0"/>
              <a:t>, </a:t>
            </a:r>
            <a:r>
              <a:rPr lang="ko-KR" altLang="en-US" sz="1100" dirty="0"/>
              <a:t>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위 그림처럼 조회문서 화면에서 ‘체크아웃’ 버튼을 선택합니다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중복수정을 방지하기 위함으로 타인이 수정 작업을 진행할 수 없다는 것을 뜻합니다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47F5F933-367E-498E-9EFA-1AFDCF9EA9DD}"/>
              </a:ext>
            </a:extLst>
          </p:cNvPr>
          <p:cNvSpPr/>
          <p:nvPr/>
        </p:nvSpPr>
        <p:spPr>
          <a:xfrm>
            <a:off x="5896725" y="5172944"/>
            <a:ext cx="610791" cy="3033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D07CB4A1-BDBD-4054-AA4A-D9D204D33AE8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6507516" y="5324640"/>
            <a:ext cx="958850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그림 14">
            <a:extLst>
              <a:ext uri="{FF2B5EF4-FFF2-40B4-BE49-F238E27FC236}">
                <a16:creationId xmlns:a16="http://schemas.microsoft.com/office/drawing/2014/main" id="{00921167-49CA-503F-01FE-59C91E3D79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5135" y="3847118"/>
            <a:ext cx="766518" cy="261518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53A8BAC-4BAA-0F89-74E9-5318C9099A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5630" y="5182470"/>
            <a:ext cx="2524125" cy="285750"/>
          </a:xfrm>
          <a:prstGeom prst="rect">
            <a:avLst/>
          </a:prstGeom>
          <a:ln w="22225">
            <a:solidFill>
              <a:schemeClr val="accent4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766961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D9BC01E-52F1-01A0-5ED9-0F9A69B4F4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992715"/>
            <a:ext cx="6765904" cy="21264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52D99126-6FA8-406F-BB22-37840912C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3803418"/>
            <a:ext cx="4191000" cy="11525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체크인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275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본 등록문서에 대해서 ‘문서수정’ 이든 ‘버전갱신’ 이든 작업이 완료되면 또 다른 사용자의 수정작업을 위해서 ‘체크인’ 버튼을 클릭하여 상태를 ‘</a:t>
            </a:r>
            <a:r>
              <a:rPr lang="ko-KR" altLang="en-US" sz="1050" dirty="0" err="1"/>
              <a:t>체크아웃’으로</a:t>
            </a:r>
            <a:r>
              <a:rPr lang="ko-KR" altLang="en-US" sz="1050" dirty="0"/>
              <a:t> 변경하여 주어야 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문서갱신 절차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31578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: </a:t>
            </a:r>
            <a:r>
              <a:rPr lang="ko-KR" altLang="en-US" sz="1100" dirty="0"/>
              <a:t>선택 시 아래와 같은 창이 뜹니다</a:t>
            </a:r>
            <a:r>
              <a:rPr lang="en-US" altLang="ko-KR" sz="1100" dirty="0"/>
              <a:t>. ‘</a:t>
            </a:r>
            <a:r>
              <a:rPr lang="ko-KR" altLang="en-US" sz="1100" dirty="0" err="1"/>
              <a:t>확인’을</a:t>
            </a:r>
            <a:r>
              <a:rPr lang="ko-KR" altLang="en-US" sz="1100" dirty="0"/>
              <a:t> 선택하면 완료가 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또 다른 사용자의 수정작업을 위해서 ‘체크인’ 버튼을 클릭하여 상태를 ‘</a:t>
            </a:r>
            <a:r>
              <a:rPr lang="ko-KR" altLang="en-US" sz="1100" dirty="0" err="1"/>
              <a:t>체크인’으로</a:t>
            </a:r>
            <a:r>
              <a:rPr lang="ko-KR" altLang="en-US" sz="1100" dirty="0"/>
              <a:t> 변경하여 주어야 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BAD01119-F111-4438-B27E-3A345FAAE4ED}"/>
              </a:ext>
            </a:extLst>
          </p:cNvPr>
          <p:cNvSpPr/>
          <p:nvPr/>
        </p:nvSpPr>
        <p:spPr>
          <a:xfrm>
            <a:off x="5905603" y="4536210"/>
            <a:ext cx="610791" cy="3033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5ACDF35E-BABF-419B-9293-A5F0D1C5309C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6516394" y="4687906"/>
            <a:ext cx="958850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>
            <a:extLst>
              <a:ext uri="{FF2B5EF4-FFF2-40B4-BE49-F238E27FC236}">
                <a16:creationId xmlns:a16="http://schemas.microsoft.com/office/drawing/2014/main" id="{195B84B8-BEFB-488C-9774-06FAEF0F01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3196" y="4538429"/>
            <a:ext cx="2609850" cy="304800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41293D4-55E3-E071-694E-8E85FF9B37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5193" y="3372718"/>
            <a:ext cx="695422" cy="2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88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60A8F86-92A4-2C5A-F9E2-3F026A9A6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828" y="1532500"/>
            <a:ext cx="7684160" cy="22332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89BB3D1A-5938-351F-146D-C5E30BA3C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828" y="3890621"/>
            <a:ext cx="6724547" cy="26546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문서분류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문서함에 문서를 등록하면서 지정한 ‘문서 </a:t>
            </a:r>
            <a:r>
              <a:rPr lang="ko-KR" altLang="en-US" sz="1050" dirty="0" err="1"/>
              <a:t>분류’를</a:t>
            </a:r>
            <a:r>
              <a:rPr lang="ko-KR" altLang="en-US" sz="1050" dirty="0"/>
              <a:t> 중심으로 하여 등록된 문서를 조회할 수 있습니다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문서분류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3" y="553188"/>
            <a:ext cx="8678446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 분류는 문서가 저장되는 위치를 의미하는 ‘</a:t>
            </a:r>
            <a:r>
              <a:rPr lang="ko-KR" altLang="en-US" sz="1100" dirty="0" err="1"/>
              <a:t>문서함’과는</a:t>
            </a:r>
            <a:r>
              <a:rPr lang="ko-KR" altLang="en-US" sz="1100" dirty="0"/>
              <a:t> 달리 문서함의 저장된 위치는 달라도 등록된 그 문서의 성격을 기준으로 하여 조회를 하는 것입니다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관리자가 문서관리 분류를 생성한 후 사용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A953D5F-2F94-D9F0-4ADB-FD0D6250461E}"/>
              </a:ext>
            </a:extLst>
          </p:cNvPr>
          <p:cNvSpPr/>
          <p:nvPr/>
        </p:nvSpPr>
        <p:spPr>
          <a:xfrm>
            <a:off x="3133828" y="2619681"/>
            <a:ext cx="714272" cy="60007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728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문서작성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내문서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전체문서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문서함 조회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문서갱신 절차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문서분류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B61CE91-3FDF-4580-B0B0-48905D6888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598" y="1452859"/>
            <a:ext cx="7501654" cy="45779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564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문서관리 시스템 </a:t>
            </a:r>
            <a:r>
              <a:rPr lang="en-US" altLang="ko-KR" sz="1050" dirty="0"/>
              <a:t>(EDMS) : Electronic Document Management System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문서파일의 작성부터 소멸될 때까지의 모든 과정을 관리하는 시스템입니다</a:t>
            </a:r>
            <a:r>
              <a:rPr lang="en-US" altLang="ko-KR" sz="1050" dirty="0"/>
              <a:t>.</a:t>
            </a:r>
            <a:r>
              <a:rPr lang="ko-KR" altLang="en-US" sz="1050" dirty="0"/>
              <a:t>＇종이 없는 사무실’ 을 실현하 여 생산성을 높일 수 있는 수단으로 각광받고 있는 제품입니다</a:t>
            </a:r>
            <a:r>
              <a:rPr lang="en-US" altLang="ko-KR" sz="1050" dirty="0"/>
              <a:t>. </a:t>
            </a:r>
            <a:r>
              <a:rPr lang="ko-KR" altLang="en-US" sz="1050" dirty="0"/>
              <a:t>기업에서 </a:t>
            </a:r>
            <a:r>
              <a:rPr lang="en-US" altLang="ko-KR" sz="1050" dirty="0"/>
              <a:t>EDMS </a:t>
            </a:r>
            <a:r>
              <a:rPr lang="ko-KR" altLang="en-US" sz="1050" dirty="0"/>
              <a:t>를 적용하면 워크그룹 내에서 환 경에 상관없이 다양한 문서를 공유할 수 있게 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과거 종이 형태의 문서관리체계나 규정에서 벗어나 새로이 형성된 디지털화된 문서관리체계 중심으로 정보 발 생의 근원인 핵심 업무 시스템과의 연계를 통하여 대량의 컴퓨터 출력물 등을 효과적으로 관리</a:t>
            </a:r>
            <a:r>
              <a:rPr lang="en-US" altLang="ko-KR" sz="1100" dirty="0"/>
              <a:t>/</a:t>
            </a:r>
            <a:r>
              <a:rPr lang="ko-KR" altLang="en-US" sz="1100" dirty="0"/>
              <a:t>저장하는 일원화된 관리체계 시스템을 말합니다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2DE7338-AF14-DBAE-D212-D3101E6E0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709162"/>
            <a:ext cx="4998369" cy="38937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문서작성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새문서</a:t>
            </a:r>
            <a:r>
              <a:rPr lang="en-US" altLang="ko-KR" sz="1400" b="1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새로운 문서를 작성하는 페이지입니다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문서작성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문서의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0.1 : </a:t>
            </a:r>
            <a:r>
              <a:rPr lang="ko-KR" altLang="en-US" sz="1100" dirty="0"/>
              <a:t>최초 기본 버전으로 </a:t>
            </a:r>
            <a:r>
              <a:rPr lang="en-US" altLang="ko-KR" sz="1100" dirty="0"/>
              <a:t>0.1</a:t>
            </a:r>
            <a:r>
              <a:rPr lang="ko-KR" altLang="en-US" sz="1100" dirty="0"/>
              <a:t>부터 등록되며 버전갱신을 통해 해당문서의 버전이 증가하게 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</a:t>
            </a:r>
            <a:r>
              <a:rPr lang="ko-KR" altLang="en-US" sz="1100" dirty="0"/>
              <a:t>버전갱신 에 따라 해당문서의 버전 별로 이력을 확인할 수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버전단위는 관리자 별도 지정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문서함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문서가 들어갈 문서함을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미분류 </a:t>
            </a:r>
            <a:r>
              <a:rPr lang="en-US" altLang="ko-KR" sz="1100" dirty="0"/>
              <a:t>: </a:t>
            </a:r>
            <a:r>
              <a:rPr lang="ko-KR" altLang="en-US" sz="1100" dirty="0"/>
              <a:t>등록할 문서의 분류를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요약 </a:t>
            </a:r>
            <a:r>
              <a:rPr lang="en-US" altLang="ko-KR" sz="1100" dirty="0"/>
              <a:t>: </a:t>
            </a:r>
            <a:r>
              <a:rPr lang="ko-KR" altLang="en-US" sz="1100" dirty="0"/>
              <a:t>문서에 대한 필요한 대목만을 가려 뽑아 적음으로써 문서 등록 후 요약으로도 검색을 하여 등록된 문서 를 찾을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파일첨부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문서의 업로드 및 </a:t>
            </a:r>
            <a:r>
              <a:rPr lang="en-US" altLang="ko-KR" sz="1100" dirty="0"/>
              <a:t>THE GWARE </a:t>
            </a:r>
            <a:r>
              <a:rPr lang="ko-KR" altLang="en-US" sz="1100" dirty="0" err="1"/>
              <a:t>파일함에서</a:t>
            </a:r>
            <a:r>
              <a:rPr lang="ko-KR" altLang="en-US" sz="1100" dirty="0"/>
              <a:t> 첨부할 파일을 등록</a:t>
            </a:r>
            <a:r>
              <a:rPr lang="en-US" altLang="ko-KR" sz="1100" dirty="0"/>
              <a:t>(</a:t>
            </a:r>
            <a:r>
              <a:rPr lang="ko-KR" altLang="en-US" sz="1100" dirty="0"/>
              <a:t>첨부</a:t>
            </a:r>
            <a:r>
              <a:rPr lang="en-US" altLang="ko-KR" sz="1100" dirty="0"/>
              <a:t>) </a:t>
            </a:r>
            <a:r>
              <a:rPr lang="ko-KR" altLang="en-US" sz="1100" dirty="0"/>
              <a:t>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버튼 클릭 시 파일을 옮겨올 수 있습니다</a:t>
            </a:r>
            <a:r>
              <a:rPr lang="en-US" altLang="ko-KR" sz="1100" dirty="0"/>
              <a:t>. [</a:t>
            </a:r>
            <a:r>
              <a:rPr lang="ko-KR" altLang="en-US" sz="1100" dirty="0"/>
              <a:t>드래그 앤 드롭 </a:t>
            </a:r>
            <a:r>
              <a:rPr lang="en-US" altLang="ko-KR" sz="1100" dirty="0"/>
              <a:t>(Drag-and-Drop)]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5095B19-21A9-46EB-BE8A-D797AE529958}"/>
              </a:ext>
            </a:extLst>
          </p:cNvPr>
          <p:cNvSpPr/>
          <p:nvPr/>
        </p:nvSpPr>
        <p:spPr>
          <a:xfrm>
            <a:off x="3146297" y="3112257"/>
            <a:ext cx="467387" cy="22007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02700C75-2FEF-43BD-AF8E-DC07BA4DAF14}"/>
              </a:ext>
            </a:extLst>
          </p:cNvPr>
          <p:cNvSpPr/>
          <p:nvPr/>
        </p:nvSpPr>
        <p:spPr>
          <a:xfrm>
            <a:off x="3146296" y="3348477"/>
            <a:ext cx="310631" cy="22007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961E1E9-C8FD-4218-8AC3-DA4EE552C075}"/>
              </a:ext>
            </a:extLst>
          </p:cNvPr>
          <p:cNvSpPr/>
          <p:nvPr/>
        </p:nvSpPr>
        <p:spPr>
          <a:xfrm>
            <a:off x="3812214" y="3357356"/>
            <a:ext cx="1105970" cy="1995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F76FC449-F3F4-4486-ABD8-A2F1C185F59D}"/>
              </a:ext>
            </a:extLst>
          </p:cNvPr>
          <p:cNvSpPr/>
          <p:nvPr/>
        </p:nvSpPr>
        <p:spPr>
          <a:xfrm>
            <a:off x="3146297" y="3574219"/>
            <a:ext cx="229669" cy="22007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B67138E3-19EE-484E-BC45-2565CEBC47D3}"/>
              </a:ext>
            </a:extLst>
          </p:cNvPr>
          <p:cNvSpPr/>
          <p:nvPr/>
        </p:nvSpPr>
        <p:spPr>
          <a:xfrm>
            <a:off x="3146297" y="3813933"/>
            <a:ext cx="1714628" cy="21196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1C4644A-08EE-432A-BF50-BD71F9047A8B}"/>
              </a:ext>
            </a:extLst>
          </p:cNvPr>
          <p:cNvSpPr/>
          <p:nvPr/>
        </p:nvSpPr>
        <p:spPr>
          <a:xfrm>
            <a:off x="7752694" y="3125897"/>
            <a:ext cx="322537" cy="1976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74DB92CB-56A4-4F83-B8CF-5C2ED9D2B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527167"/>
            <a:ext cx="7983825" cy="466056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문서를 누르면 분류되어 나오는 첫 페이지입니다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문서관리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신규문서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최근에 등록된 문서에 대한 정보를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 갱신문서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최근이 버전이 갱신된 문서에 대한 정보를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최근열람문서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최근에 자신이 열람했던 문서에 대한 정보를 제공합니다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5D7D74AC-C1CF-4D81-AFDA-A0D925F4276B}"/>
              </a:ext>
            </a:extLst>
          </p:cNvPr>
          <p:cNvSpPr/>
          <p:nvPr/>
        </p:nvSpPr>
        <p:spPr>
          <a:xfrm>
            <a:off x="3194711" y="2036745"/>
            <a:ext cx="560521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F67B686-EAB9-4625-91CE-E74534EDCC20}"/>
              </a:ext>
            </a:extLst>
          </p:cNvPr>
          <p:cNvSpPr/>
          <p:nvPr/>
        </p:nvSpPr>
        <p:spPr>
          <a:xfrm>
            <a:off x="5804560" y="2036745"/>
            <a:ext cx="786740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30EA7E7-E660-4F3E-88A4-E6BA1167D932}"/>
              </a:ext>
            </a:extLst>
          </p:cNvPr>
          <p:cNvSpPr/>
          <p:nvPr/>
        </p:nvSpPr>
        <p:spPr>
          <a:xfrm>
            <a:off x="8448215" y="2036745"/>
            <a:ext cx="786740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98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E9E8F31-A357-826D-01F6-10A7112E3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526" y="1389560"/>
            <a:ext cx="6730671" cy="46381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올린 문서를 조회할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내문서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E30EF-3CE6-4FB5-969C-7062720D6B4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내문서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715B2CF-D2E7-4CED-85EE-DF62FC76DAE6}"/>
              </a:ext>
            </a:extLst>
          </p:cNvPr>
          <p:cNvSpPr/>
          <p:nvPr/>
        </p:nvSpPr>
        <p:spPr>
          <a:xfrm>
            <a:off x="4906307" y="1844485"/>
            <a:ext cx="604184" cy="21744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212039A-E8BC-4F36-53F2-9636E873D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423" y="1384879"/>
            <a:ext cx="6650397" cy="4669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올린 문서를 조회할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조회가 가능한 문서함에 대해서만 내역이 제공됩니다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전체문서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E30EF-3CE6-4FB5-969C-7062720D6B4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08E12C7-4BFA-4EA1-9128-AEFF3B720CAB}"/>
              </a:ext>
            </a:extLst>
          </p:cNvPr>
          <p:cNvSpPr/>
          <p:nvPr/>
        </p:nvSpPr>
        <p:spPr>
          <a:xfrm>
            <a:off x="4201825" y="2129097"/>
            <a:ext cx="393593" cy="16670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23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8A992AB-1282-CB4C-1D00-1EAC0E56D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317304"/>
            <a:ext cx="5178589" cy="32253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4331" y="3007519"/>
            <a:ext cx="115014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E5C913-8EE5-4CEC-B6FE-3A0D18201924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AC574F-447E-4AF2-9FBE-F9A6010EE19E}"/>
              </a:ext>
            </a:extLst>
          </p:cNvPr>
          <p:cNvSpPr txBox="1"/>
          <p:nvPr/>
        </p:nvSpPr>
        <p:spPr>
          <a:xfrm>
            <a:off x="3135182" y="553188"/>
            <a:ext cx="8646915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         </a:t>
            </a:r>
            <a:r>
              <a:rPr lang="en-US" altLang="ko-KR" sz="1100" dirty="0"/>
              <a:t>: </a:t>
            </a:r>
            <a:r>
              <a:rPr lang="ko-KR" altLang="en-US" sz="1100" dirty="0"/>
              <a:t>해당문서의 중복수정을 방지하기 위한 체크아웃 체크인 버튼이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 기능으로 문 서를 수정하거나 수정 후 문서 버전갱신을 할 수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문서 수정이 완료된 후 문서 체크인을 하지 않으면 다른 사용자들이 해당문서를 수정할 수 없기 때문에 꼭 문서 수정 후 체크인을 해야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문서이력 </a:t>
            </a:r>
            <a:r>
              <a:rPr lang="en-US" altLang="ko-KR" sz="1100" dirty="0"/>
              <a:t>: </a:t>
            </a:r>
            <a:r>
              <a:rPr lang="ko-KR" altLang="en-US" sz="1100" dirty="0"/>
              <a:t>해당 문서를 어떤 사용자가 어떻게 수정하고 조회하였는지 문서에 대한 정보를 조회할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파일함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개인함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공유함의 원하는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파일함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위치에 다운로드할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첨부파일을 빠르게 조회할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100" dirty="0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50D8F5A9-A229-4611-A53A-1A449E3B9BF7}"/>
              </a:ext>
            </a:extLst>
          </p:cNvPr>
          <p:cNvSpPr/>
          <p:nvPr/>
        </p:nvSpPr>
        <p:spPr>
          <a:xfrm>
            <a:off x="7430095" y="3610269"/>
            <a:ext cx="251406" cy="2458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B58FAF41-7890-402A-97F4-FA7FAED6889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7555798" y="3856150"/>
            <a:ext cx="0" cy="13567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910DFAA-9678-4A2E-9DBA-13626F05C578}"/>
              </a:ext>
            </a:extLst>
          </p:cNvPr>
          <p:cNvSpPr/>
          <p:nvPr/>
        </p:nvSpPr>
        <p:spPr>
          <a:xfrm>
            <a:off x="3253020" y="3645118"/>
            <a:ext cx="579206" cy="22585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4F911A2-91EB-421D-B929-DB9DCDFEE601}"/>
              </a:ext>
            </a:extLst>
          </p:cNvPr>
          <p:cNvSpPr/>
          <p:nvPr/>
        </p:nvSpPr>
        <p:spPr>
          <a:xfrm>
            <a:off x="7926088" y="3609347"/>
            <a:ext cx="251406" cy="2458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76DB730-9E5B-42AA-A3BB-8B8692E6C8B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8177494" y="3732288"/>
            <a:ext cx="289037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2E5F787-9D88-4D1C-851B-F230494E4500}"/>
              </a:ext>
            </a:extLst>
          </p:cNvPr>
          <p:cNvSpPr txBox="1"/>
          <p:nvPr/>
        </p:nvSpPr>
        <p:spPr>
          <a:xfrm>
            <a:off x="3135184" y="5885748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인쇄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D6D630-0051-457B-9924-6AF5D86A1FFA}"/>
              </a:ext>
            </a:extLst>
          </p:cNvPr>
          <p:cNvSpPr txBox="1"/>
          <p:nvPr/>
        </p:nvSpPr>
        <p:spPr>
          <a:xfrm>
            <a:off x="3135182" y="6254300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인쇄합니다</a:t>
            </a:r>
            <a:r>
              <a:rPr lang="en-US" altLang="ko-KR" sz="1100" dirty="0"/>
              <a:t>.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A748C5AC-DFA2-4790-88A0-6044B819F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212" y="2237916"/>
            <a:ext cx="676275" cy="1657350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F726C715-0CF4-4431-8975-0E123933F8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2102" y="1347459"/>
            <a:ext cx="287403" cy="287403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1A1591F3-1C28-4684-AF58-C6C00B1A52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2103" y="6271791"/>
            <a:ext cx="287403" cy="287403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C49AF6EF-832A-62B2-5152-57DBDC8B77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1531" y="4153989"/>
            <a:ext cx="4763250" cy="1334722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07C65A2F-3746-3231-46D4-784D3D9971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8681" y="625713"/>
            <a:ext cx="700881" cy="23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92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ED63E0D9-821E-26E9-B644-4E6CD57A2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808035"/>
            <a:ext cx="4267582" cy="16030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4A0352F6-303E-3CE8-46C7-8C3FE3BAF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9" y="4457700"/>
            <a:ext cx="4267582" cy="18853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364996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4018519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ko-KR" altLang="en-US" sz="1100" dirty="0" err="1"/>
              <a:t>할일으로</a:t>
            </a:r>
            <a:r>
              <a:rPr lang="ko-KR" altLang="en-US" sz="1100" dirty="0"/>
              <a:t>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00046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1369012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ko-KR" altLang="en-US" sz="1100" dirty="0" err="1"/>
              <a:t>업무알림으로</a:t>
            </a:r>
            <a:r>
              <a:rPr lang="ko-KR" altLang="en-US" sz="1100" dirty="0"/>
              <a:t>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42A2D3-6487-4961-B387-63F45B9AD15E}"/>
              </a:ext>
            </a:extLst>
          </p:cNvPr>
          <p:cNvSpPr txBox="1"/>
          <p:nvPr/>
        </p:nvSpPr>
        <p:spPr>
          <a:xfrm>
            <a:off x="3135184" y="18411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EEEFF5-3944-4166-AF0B-683DC5F6EC4A}"/>
              </a:ext>
            </a:extLst>
          </p:cNvPr>
          <p:cNvSpPr txBox="1"/>
          <p:nvPr/>
        </p:nvSpPr>
        <p:spPr>
          <a:xfrm>
            <a:off x="3135182" y="55266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스크랩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다른 메뉴에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, </a:t>
            </a:r>
            <a:r>
              <a:rPr lang="ko-KR" altLang="en-US" sz="1100" dirty="0"/>
              <a:t>배포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4E5B87C9-C096-470F-A94E-141328790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2101" y="570848"/>
            <a:ext cx="287403" cy="28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10078</TotalTime>
  <Words>766</Words>
  <Application>Microsoft Office PowerPoint</Application>
  <PresentationFormat>와이드스크린</PresentationFormat>
  <Paragraphs>111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501</cp:revision>
  <dcterms:created xsi:type="dcterms:W3CDTF">2021-01-26T03:26:19Z</dcterms:created>
  <dcterms:modified xsi:type="dcterms:W3CDTF">2022-09-26T05:05:58Z</dcterms:modified>
</cp:coreProperties>
</file>