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402" r:id="rId4"/>
    <p:sldId id="394" r:id="rId5"/>
    <p:sldId id="406" r:id="rId6"/>
    <p:sldId id="407" r:id="rId7"/>
    <p:sldId id="408" r:id="rId8"/>
    <p:sldId id="409" r:id="rId9"/>
    <p:sldId id="410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285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3" autoAdjust="0"/>
    <p:restoredTop sz="96000" autoAdjust="0"/>
  </p:normalViewPr>
  <p:slideViewPr>
    <p:cSldViewPr snapToGrid="0">
      <p:cViewPr varScale="1">
        <p:scale>
          <a:sx n="111" d="100"/>
          <a:sy n="11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2023-07-27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2023-07-27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2023-07-27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sv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jp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svg"/><Relationship Id="rId7" Type="http://schemas.openxmlformats.org/officeDocument/2006/relationships/image" Target="../media/image3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14.svg"/><Relationship Id="rId7" Type="http://schemas.openxmlformats.org/officeDocument/2006/relationships/image" Target="../media/image2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_App]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225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544727" cy="225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개요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로그인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HOME</a:t>
            </a: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환경설정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메뉴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기능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와 모바일 앱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+mj-lt"/>
              </a:rPr>
              <a:t>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고딕" panose="020D0604000000000000" pitchFamily="50" charset="-127"/>
              </a:rPr>
              <a:t>THE GWARE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고딕" panose="020D0604000000000000" pitchFamily="50" charset="-127"/>
              </a:rPr>
              <a:t>는 언제 어디서나 빠르고 신속하게 업무공유 및 의사결정이 가능합니다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Android, iPhone </a:t>
            </a:r>
            <a:r>
              <a:rPr lang="ko-KR" altLang="en-US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앱스토어에서 ‘</a:t>
            </a:r>
            <a:r>
              <a:rPr lang="en-US" altLang="ko-KR" sz="1100" b="0" i="0" dirty="0" err="1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Gware</a:t>
            </a:r>
            <a:r>
              <a:rPr lang="en-US" altLang="ko-KR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’ </a:t>
            </a:r>
            <a:r>
              <a:rPr lang="ko-KR" altLang="en-US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전용 </a:t>
            </a:r>
            <a:r>
              <a:rPr lang="en-US" altLang="ko-KR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App</a:t>
            </a:r>
            <a:r>
              <a:rPr lang="ko-KR" altLang="en-US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을 제공합니다</a:t>
            </a:r>
            <a:r>
              <a:rPr lang="en-US" altLang="ko-KR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.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활용되는 모든 기능과 동일한 업무 환경을 제공합니다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같은 구성으로 손쉽게 사용할 수 있습니다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0" name="그래픽 29">
            <a:extLst>
              <a:ext uri="{FF2B5EF4-FFF2-40B4-BE49-F238E27FC236}">
                <a16:creationId xmlns:a16="http://schemas.microsoft.com/office/drawing/2014/main" id="{04F03B16-0159-466D-A3EA-40B2E6331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1640" y="2811248"/>
            <a:ext cx="3042522" cy="2540358"/>
          </a:xfrm>
          <a:prstGeom prst="rect">
            <a:avLst/>
          </a:prstGeom>
        </p:spPr>
      </p:pic>
      <p:sp>
        <p:nvSpPr>
          <p:cNvPr id="31" name="사각형: 둥근 모서리 48">
            <a:extLst>
              <a:ext uri="{FF2B5EF4-FFF2-40B4-BE49-F238E27FC236}">
                <a16:creationId xmlns:a16="http://schemas.microsoft.com/office/drawing/2014/main" id="{0AC2EB3B-DB54-42D2-BAC8-9582A84ABC0B}"/>
              </a:ext>
            </a:extLst>
          </p:cNvPr>
          <p:cNvSpPr/>
          <p:nvPr/>
        </p:nvSpPr>
        <p:spPr>
          <a:xfrm>
            <a:off x="4220670" y="5647700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Mac </a:t>
            </a:r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버전</a:t>
            </a:r>
          </a:p>
        </p:txBody>
      </p:sp>
      <p:sp>
        <p:nvSpPr>
          <p:cNvPr id="38" name="사각형: 둥근 모서리 48">
            <a:extLst>
              <a:ext uri="{FF2B5EF4-FFF2-40B4-BE49-F238E27FC236}">
                <a16:creationId xmlns:a16="http://schemas.microsoft.com/office/drawing/2014/main" id="{545B8A2D-1474-41A5-B347-53C4327D95C9}"/>
              </a:ext>
            </a:extLst>
          </p:cNvPr>
          <p:cNvSpPr/>
          <p:nvPr/>
        </p:nvSpPr>
        <p:spPr>
          <a:xfrm>
            <a:off x="10708136" y="5647700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안드로이드</a:t>
            </a:r>
          </a:p>
        </p:txBody>
      </p:sp>
      <p:sp>
        <p:nvSpPr>
          <p:cNvPr id="39" name="사각형: 둥근 모서리 48">
            <a:extLst>
              <a:ext uri="{FF2B5EF4-FFF2-40B4-BE49-F238E27FC236}">
                <a16:creationId xmlns:a16="http://schemas.microsoft.com/office/drawing/2014/main" id="{54EA6A09-AC1B-4868-9830-2B1C9B0C61F5}"/>
              </a:ext>
            </a:extLst>
          </p:cNvPr>
          <p:cNvSpPr/>
          <p:nvPr/>
        </p:nvSpPr>
        <p:spPr>
          <a:xfrm>
            <a:off x="9103895" y="5647700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IOS</a:t>
            </a:r>
            <a:endParaRPr lang="ko-KR" altLang="en-US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사각형: 둥근 모서리 48">
            <a:extLst>
              <a:ext uri="{FF2B5EF4-FFF2-40B4-BE49-F238E27FC236}">
                <a16:creationId xmlns:a16="http://schemas.microsoft.com/office/drawing/2014/main" id="{CE054525-ADE5-4DC6-AF25-045257A64295}"/>
              </a:ext>
            </a:extLst>
          </p:cNvPr>
          <p:cNvSpPr/>
          <p:nvPr/>
        </p:nvSpPr>
        <p:spPr>
          <a:xfrm>
            <a:off x="7004342" y="5647700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 </a:t>
            </a:r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버전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CBBC30EE-0D75-47EE-A469-0B688DEBC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570" y="2908663"/>
            <a:ext cx="2807712" cy="1613688"/>
          </a:xfrm>
          <a:prstGeom prst="rect">
            <a:avLst/>
          </a:prstGeom>
        </p:spPr>
      </p:pic>
      <p:pic>
        <p:nvPicPr>
          <p:cNvPr id="42" name="그래픽 41">
            <a:extLst>
              <a:ext uri="{FF2B5EF4-FFF2-40B4-BE49-F238E27FC236}">
                <a16:creationId xmlns:a16="http://schemas.microsoft.com/office/drawing/2014/main" id="{B30AFAC2-B0CD-431C-B764-491B731C2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8896" y="2225850"/>
            <a:ext cx="4075354" cy="312575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BC0DD74-CC86-43B5-BDC1-B9C0B6BD81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1155" y="2367035"/>
            <a:ext cx="3816440" cy="2286209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961F33C-D9CE-4377-932E-46E86520CC45}"/>
              </a:ext>
            </a:extLst>
          </p:cNvPr>
          <p:cNvSpPr/>
          <p:nvPr/>
        </p:nvSpPr>
        <p:spPr>
          <a:xfrm>
            <a:off x="4945856" y="2945606"/>
            <a:ext cx="190500" cy="50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EC6B058-13E4-40A6-94A3-9EBEF892697C}"/>
              </a:ext>
            </a:extLst>
          </p:cNvPr>
          <p:cNvSpPr/>
          <p:nvPr/>
        </p:nvSpPr>
        <p:spPr>
          <a:xfrm>
            <a:off x="4757736" y="2945606"/>
            <a:ext cx="10953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6F44013-70EB-40F7-96F4-1672B04EB7FE}"/>
              </a:ext>
            </a:extLst>
          </p:cNvPr>
          <p:cNvSpPr/>
          <p:nvPr/>
        </p:nvSpPr>
        <p:spPr>
          <a:xfrm>
            <a:off x="5603081" y="3867150"/>
            <a:ext cx="243537" cy="210343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4250A99-4B65-41A5-BE6F-8EF991BD75E1}"/>
              </a:ext>
            </a:extLst>
          </p:cNvPr>
          <p:cNvSpPr/>
          <p:nvPr/>
        </p:nvSpPr>
        <p:spPr>
          <a:xfrm>
            <a:off x="5603081" y="3667126"/>
            <a:ext cx="243537" cy="762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01AF474D-9201-33E4-C6B8-6BC535C6C7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05065" y="2604790"/>
            <a:ext cx="1361641" cy="2750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0394BC54-617C-18CD-8517-ACC8CFEA93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12523" y="2601269"/>
            <a:ext cx="1329501" cy="277806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1B4A753-8D0D-3ABD-C2D2-03A822DAF2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781" y="2673703"/>
            <a:ext cx="1226943" cy="265770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60FF94B-D978-E651-6EB0-16104D297C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68931" y="2678483"/>
            <a:ext cx="1225468" cy="244072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ED52E30-532A-945C-D9F9-35205E00A99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5" b="4067"/>
          <a:stretch/>
        </p:blipFill>
        <p:spPr>
          <a:xfrm>
            <a:off x="10565755" y="2778695"/>
            <a:ext cx="1232143" cy="238023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C391550-2D6D-0426-68DF-53A16673A51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" b="2333"/>
          <a:stretch/>
        </p:blipFill>
        <p:spPr>
          <a:xfrm>
            <a:off x="10571312" y="2771842"/>
            <a:ext cx="1223019" cy="2214000"/>
          </a:xfrm>
          <a:prstGeom prst="rect">
            <a:avLst/>
          </a:prstGeom>
        </p:spPr>
      </p:pic>
      <p:pic>
        <p:nvPicPr>
          <p:cNvPr id="12" name="그림 11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5E9FF8BD-0AFC-FE1B-CFA9-B88AB292CC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33" y="2661041"/>
            <a:ext cx="1206697" cy="2612997"/>
          </a:xfrm>
          <a:prstGeom prst="rect">
            <a:avLst/>
          </a:prstGeom>
        </p:spPr>
      </p:pic>
      <p:pic>
        <p:nvPicPr>
          <p:cNvPr id="13" name="그림 12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41725F7D-01DD-8903-7778-5B018EBFD4A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 b="4130"/>
          <a:stretch/>
        </p:blipFill>
        <p:spPr>
          <a:xfrm>
            <a:off x="10570163" y="2790892"/>
            <a:ext cx="1222972" cy="2353317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83F45BAA-E529-9AC7-0D65-1C942C427C98}"/>
              </a:ext>
            </a:extLst>
          </p:cNvPr>
          <p:cNvGrpSpPr/>
          <p:nvPr/>
        </p:nvGrpSpPr>
        <p:grpSpPr>
          <a:xfrm>
            <a:off x="10512523" y="2557797"/>
            <a:ext cx="1341643" cy="2876425"/>
            <a:chOff x="10512523" y="2557797"/>
            <a:chExt cx="1341643" cy="2876425"/>
          </a:xfrm>
        </p:grpSpPr>
        <p:pic>
          <p:nvPicPr>
            <p:cNvPr id="18" name="그래픽 17">
              <a:extLst>
                <a:ext uri="{FF2B5EF4-FFF2-40B4-BE49-F238E27FC236}">
                  <a16:creationId xmlns:a16="http://schemas.microsoft.com/office/drawing/2014/main" id="{F5AC0C1B-1F0B-CE85-C32C-8CAA4A506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512523" y="2594574"/>
              <a:ext cx="1341643" cy="2782665"/>
            </a:xfrm>
            <a:prstGeom prst="rect">
              <a:avLst/>
            </a:prstGeom>
          </p:spPr>
        </p:pic>
        <p:pic>
          <p:nvPicPr>
            <p:cNvPr id="19" name="그래픽 18">
              <a:extLst>
                <a:ext uri="{FF2B5EF4-FFF2-40B4-BE49-F238E27FC236}">
                  <a16:creationId xmlns:a16="http://schemas.microsoft.com/office/drawing/2014/main" id="{A01E4F88-845F-0411-30C3-9C8765BF0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536145" y="2557797"/>
              <a:ext cx="115476" cy="2876425"/>
            </a:xfrm>
            <a:prstGeom prst="rect">
              <a:avLst/>
            </a:prstGeom>
          </p:spPr>
        </p:pic>
        <p:pic>
          <p:nvPicPr>
            <p:cNvPr id="22" name="그래픽 21">
              <a:extLst>
                <a:ext uri="{FF2B5EF4-FFF2-40B4-BE49-F238E27FC236}">
                  <a16:creationId xmlns:a16="http://schemas.microsoft.com/office/drawing/2014/main" id="{3A05D04A-2553-1D73-2E24-ED62B43EA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0800000">
              <a:off x="11714454" y="2557797"/>
              <a:ext cx="115476" cy="2876425"/>
            </a:xfrm>
            <a:prstGeom prst="rect">
              <a:avLst/>
            </a:prstGeom>
          </p:spPr>
        </p:pic>
      </p:grpSp>
      <p:pic>
        <p:nvPicPr>
          <p:cNvPr id="23" name="그래픽 22">
            <a:extLst>
              <a:ext uri="{FF2B5EF4-FFF2-40B4-BE49-F238E27FC236}">
                <a16:creationId xmlns:a16="http://schemas.microsoft.com/office/drawing/2014/main" id="{13303D0F-0231-9999-6CF5-A16E0AEFC1A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905065" y="2604409"/>
            <a:ext cx="1361641" cy="275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8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9608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화면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로그인 화면을 나타냅니다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로그인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2432"/>
            <a:ext cx="8475972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Domain 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접속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URL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입력합니다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ID 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등록된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ID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입력합니다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Password 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설정된 비밀번호를 입력합니다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Auto Login 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 앱 자동로그인의 여부를 선택합니다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HTTPS : SSL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인증서가 등록된 경우 체크합니다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40" name="사각형: 둥근 모서리 48">
            <a:extLst>
              <a:ext uri="{FF2B5EF4-FFF2-40B4-BE49-F238E27FC236}">
                <a16:creationId xmlns:a16="http://schemas.microsoft.com/office/drawing/2014/main" id="{4F2BA131-8814-4434-B92C-A8F4F9F4D129}"/>
              </a:ext>
            </a:extLst>
          </p:cNvPr>
          <p:cNvSpPr/>
          <p:nvPr/>
        </p:nvSpPr>
        <p:spPr>
          <a:xfrm>
            <a:off x="7076446" y="6095424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화면</a:t>
            </a:r>
          </a:p>
        </p:txBody>
      </p:sp>
      <p:sp>
        <p:nvSpPr>
          <p:cNvPr id="46" name="사각형: 둥근 모서리 48">
            <a:extLst>
              <a:ext uri="{FF2B5EF4-FFF2-40B4-BE49-F238E27FC236}">
                <a16:creationId xmlns:a16="http://schemas.microsoft.com/office/drawing/2014/main" id="{E667B89A-1630-4C92-A3D7-C8F52575EF21}"/>
              </a:ext>
            </a:extLst>
          </p:cNvPr>
          <p:cNvSpPr/>
          <p:nvPr/>
        </p:nvSpPr>
        <p:spPr>
          <a:xfrm>
            <a:off x="9739746" y="6095424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중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18A20A0-B801-97D1-C42F-614A3B54A15A}"/>
              </a:ext>
            </a:extLst>
          </p:cNvPr>
          <p:cNvGrpSpPr/>
          <p:nvPr/>
        </p:nvGrpSpPr>
        <p:grpSpPr>
          <a:xfrm>
            <a:off x="6614204" y="1651627"/>
            <a:ext cx="2077992" cy="4180841"/>
            <a:chOff x="4147784" y="1651627"/>
            <a:chExt cx="2077992" cy="4180841"/>
          </a:xfrm>
        </p:grpSpPr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BCF83DAC-9A3B-FBCC-94F9-998789620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47784" y="1652206"/>
              <a:ext cx="2069300" cy="41802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6D1AFB7A-4A9D-E003-FACC-DFD78E561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175" y="1757681"/>
              <a:ext cx="1831903" cy="3964698"/>
            </a:xfrm>
            <a:prstGeom prst="rect">
              <a:avLst/>
            </a:prstGeom>
          </p:spPr>
        </p:pic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58557BBA-0FBB-53CD-A02C-279000AE6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56476" y="1651627"/>
              <a:ext cx="2069300" cy="4180264"/>
            </a:xfrm>
            <a:prstGeom prst="rect">
              <a:avLst/>
            </a:prstGeom>
          </p:spPr>
        </p:pic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EADCCFE4-D1F0-AAB6-E7EB-0C461278242E}"/>
              </a:ext>
            </a:extLst>
          </p:cNvPr>
          <p:cNvGrpSpPr/>
          <p:nvPr/>
        </p:nvGrpSpPr>
        <p:grpSpPr>
          <a:xfrm>
            <a:off x="9298142" y="1651627"/>
            <a:ext cx="2075819" cy="4180841"/>
            <a:chOff x="10925839" y="1651627"/>
            <a:chExt cx="2075819" cy="4180841"/>
          </a:xfrm>
        </p:grpSpPr>
        <p:pic>
          <p:nvPicPr>
            <p:cNvPr id="18" name="그래픽 17">
              <a:extLst>
                <a:ext uri="{FF2B5EF4-FFF2-40B4-BE49-F238E27FC236}">
                  <a16:creationId xmlns:a16="http://schemas.microsoft.com/office/drawing/2014/main" id="{FB16B11E-580B-6FA3-4E7B-318DF3E3A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25839" y="1652206"/>
              <a:ext cx="2069300" cy="41802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2DFA4F3A-DDA4-BD0C-D172-7BA65E488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4538" y="1757681"/>
              <a:ext cx="1831902" cy="3964698"/>
            </a:xfrm>
            <a:prstGeom prst="rect">
              <a:avLst/>
            </a:prstGeom>
          </p:spPr>
        </p:pic>
        <p:pic>
          <p:nvPicPr>
            <p:cNvPr id="22" name="그래픽 21">
              <a:extLst>
                <a:ext uri="{FF2B5EF4-FFF2-40B4-BE49-F238E27FC236}">
                  <a16:creationId xmlns:a16="http://schemas.microsoft.com/office/drawing/2014/main" id="{7BD93CCB-498C-FF20-7C76-D32DCEB1B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32358" y="1651627"/>
              <a:ext cx="2069300" cy="4180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30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DA5A1E6A-2CE9-6580-599C-CD067216DA57}"/>
              </a:ext>
            </a:extLst>
          </p:cNvPr>
          <p:cNvGrpSpPr/>
          <p:nvPr/>
        </p:nvGrpSpPr>
        <p:grpSpPr>
          <a:xfrm>
            <a:off x="3381892" y="1644347"/>
            <a:ext cx="2069300" cy="4180841"/>
            <a:chOff x="8905065" y="2604409"/>
            <a:chExt cx="1361641" cy="2751078"/>
          </a:xfrm>
        </p:grpSpPr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DDC47E17-EBD8-5C20-AD1A-0D284FDDF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05065" y="2604790"/>
              <a:ext cx="1361641" cy="27506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 descr="텍스트, 스크린샷, 번호, 폰트이(가) 표시된 사진&#10;&#10;자동 생성된 설명">
              <a:extLst>
                <a:ext uri="{FF2B5EF4-FFF2-40B4-BE49-F238E27FC236}">
                  <a16:creationId xmlns:a16="http://schemas.microsoft.com/office/drawing/2014/main" id="{F505E971-6FFD-4CF6-18DA-285BF63C5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733" y="2661041"/>
              <a:ext cx="1206697" cy="2612997"/>
            </a:xfrm>
            <a:prstGeom prst="rect">
              <a:avLst/>
            </a:prstGeom>
          </p:spPr>
        </p:pic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65606ED9-AA97-36DA-E7A5-3B4DB5341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05065" y="2604409"/>
              <a:ext cx="1361641" cy="275069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HOME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안드로이드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아이폰 모두 사용가능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HOME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2432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알림판 등록된 내용이 모바일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HOME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화면에서 확인 가능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오늘의 할 일을 한눈에 확인 가능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업무가 온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ICON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알림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PUSH.</a:t>
            </a:r>
          </a:p>
        </p:txBody>
      </p:sp>
      <p:sp>
        <p:nvSpPr>
          <p:cNvPr id="40" name="사각형: 둥근 모서리 48">
            <a:extLst>
              <a:ext uri="{FF2B5EF4-FFF2-40B4-BE49-F238E27FC236}">
                <a16:creationId xmlns:a16="http://schemas.microsoft.com/office/drawing/2014/main" id="{4F2BA131-8814-4434-B92C-A8F4F9F4D129}"/>
              </a:ext>
            </a:extLst>
          </p:cNvPr>
          <p:cNvSpPr/>
          <p:nvPr/>
        </p:nvSpPr>
        <p:spPr>
          <a:xfrm>
            <a:off x="3844974" y="6095424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HOME</a:t>
            </a:r>
            <a:endParaRPr lang="ko-KR" altLang="en-US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364DB128-FE9D-41EC-A3BA-5AEA1F9C59B8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5323089" y="5404767"/>
            <a:ext cx="1436143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7B628BC-93E0-41D1-B396-434CDD7F5A44}"/>
              </a:ext>
            </a:extLst>
          </p:cNvPr>
          <p:cNvSpPr/>
          <p:nvPr/>
        </p:nvSpPr>
        <p:spPr>
          <a:xfrm>
            <a:off x="5081903" y="5298802"/>
            <a:ext cx="241186" cy="21193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사각형: 둥근 모서리 48">
            <a:extLst>
              <a:ext uri="{FF2B5EF4-FFF2-40B4-BE49-F238E27FC236}">
                <a16:creationId xmlns:a16="http://schemas.microsoft.com/office/drawing/2014/main" id="{B76A09B8-4C50-49F0-9B03-5E720EA9B530}"/>
              </a:ext>
            </a:extLst>
          </p:cNvPr>
          <p:cNvSpPr/>
          <p:nvPr/>
        </p:nvSpPr>
        <p:spPr>
          <a:xfrm>
            <a:off x="7264780" y="6095424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E3BA431C-1BF7-4B24-A4EF-8CF367E2F445}"/>
              </a:ext>
            </a:extLst>
          </p:cNvPr>
          <p:cNvSpPr/>
          <p:nvPr/>
        </p:nvSpPr>
        <p:spPr>
          <a:xfrm>
            <a:off x="3517049" y="3347049"/>
            <a:ext cx="1817795" cy="192369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25876497-8564-6343-33DC-D3611E0A67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21" y="1717326"/>
            <a:ext cx="1828667" cy="3957696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08234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환경설정에서는 알림 설정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암호설정 로그아웃 등이 가능합니다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환경설정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2432"/>
            <a:ext cx="847597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URL 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자신이 들어온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URL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확인할 수 있습니다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 설정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업무에 대한 알림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PUSH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여부를 설정합니다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My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메뉴의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알림설정에서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선택된 알림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PUSH)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암호변경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 기기의 인증 암호를 변경합니다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로그아웃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 앱에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로그인된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계정을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로그아웃합니다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40" name="사각형: 둥근 모서리 48">
            <a:extLst>
              <a:ext uri="{FF2B5EF4-FFF2-40B4-BE49-F238E27FC236}">
                <a16:creationId xmlns:a16="http://schemas.microsoft.com/office/drawing/2014/main" id="{4F2BA131-8814-4434-B92C-A8F4F9F4D129}"/>
              </a:ext>
            </a:extLst>
          </p:cNvPr>
          <p:cNvSpPr/>
          <p:nvPr/>
        </p:nvSpPr>
        <p:spPr>
          <a:xfrm>
            <a:off x="5907122" y="6108779"/>
            <a:ext cx="1146517" cy="339358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</a:p>
        </p:txBody>
      </p:sp>
      <p:sp>
        <p:nvSpPr>
          <p:cNvPr id="37" name="사각형: 둥근 모서리 48">
            <a:extLst>
              <a:ext uri="{FF2B5EF4-FFF2-40B4-BE49-F238E27FC236}">
                <a16:creationId xmlns:a16="http://schemas.microsoft.com/office/drawing/2014/main" id="{B76A09B8-4C50-49F0-9B03-5E720EA9B530}"/>
              </a:ext>
            </a:extLst>
          </p:cNvPr>
          <p:cNvSpPr/>
          <p:nvPr/>
        </p:nvSpPr>
        <p:spPr>
          <a:xfrm>
            <a:off x="8261987" y="6108779"/>
            <a:ext cx="1146517" cy="339358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암호변경</a:t>
            </a:r>
          </a:p>
        </p:txBody>
      </p:sp>
      <p:sp>
        <p:nvSpPr>
          <p:cNvPr id="32" name="사각형: 둥근 모서리 48">
            <a:extLst>
              <a:ext uri="{FF2B5EF4-FFF2-40B4-BE49-F238E27FC236}">
                <a16:creationId xmlns:a16="http://schemas.microsoft.com/office/drawing/2014/main" id="{AFDCAF94-5665-4D3A-A0EB-0118302A5094}"/>
              </a:ext>
            </a:extLst>
          </p:cNvPr>
          <p:cNvSpPr/>
          <p:nvPr/>
        </p:nvSpPr>
        <p:spPr>
          <a:xfrm>
            <a:off x="10413304" y="6108779"/>
            <a:ext cx="1146517" cy="339358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</a:t>
            </a:r>
          </a:p>
        </p:txBody>
      </p:sp>
      <p:sp>
        <p:nvSpPr>
          <p:cNvPr id="38" name="사각형: 둥근 모서리 48">
            <a:extLst>
              <a:ext uri="{FF2B5EF4-FFF2-40B4-BE49-F238E27FC236}">
                <a16:creationId xmlns:a16="http://schemas.microsoft.com/office/drawing/2014/main" id="{4B1790DF-82C6-45B2-879B-A8E5EC1E7D01}"/>
              </a:ext>
            </a:extLst>
          </p:cNvPr>
          <p:cNvSpPr/>
          <p:nvPr/>
        </p:nvSpPr>
        <p:spPr>
          <a:xfrm>
            <a:off x="3550374" y="6108779"/>
            <a:ext cx="1146517" cy="339358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하단 메뉴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5685BBB-4112-F24C-D32B-8963F8621C24}"/>
              </a:ext>
            </a:extLst>
          </p:cNvPr>
          <p:cNvGrpSpPr/>
          <p:nvPr/>
        </p:nvGrpSpPr>
        <p:grpSpPr>
          <a:xfrm>
            <a:off x="5477242" y="1881074"/>
            <a:ext cx="2006276" cy="4052944"/>
            <a:chOff x="5477242" y="1881074"/>
            <a:chExt cx="2006276" cy="4052944"/>
          </a:xfrm>
        </p:grpSpPr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D3EC0BBC-2607-19AB-D275-9D37A95AB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77242" y="1881074"/>
              <a:ext cx="2006276" cy="40529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 descr="텍스트이(가) 표시된 사진&#10;&#10;자동 생성된 설명">
              <a:extLst>
                <a:ext uri="{FF2B5EF4-FFF2-40B4-BE49-F238E27FC236}">
                  <a16:creationId xmlns:a16="http://schemas.microsoft.com/office/drawing/2014/main" id="{BC281F64-CB09-EA68-EE03-C52D2D804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3237" y="1972696"/>
              <a:ext cx="1776543" cy="3844883"/>
            </a:xfrm>
            <a:prstGeom prst="rect">
              <a:avLst/>
            </a:prstGeom>
          </p:spPr>
        </p:pic>
      </p:grpSp>
      <p:pic>
        <p:nvPicPr>
          <p:cNvPr id="8" name="그래픽 7">
            <a:extLst>
              <a:ext uri="{FF2B5EF4-FFF2-40B4-BE49-F238E27FC236}">
                <a16:creationId xmlns:a16="http://schemas.microsoft.com/office/drawing/2014/main" id="{0F2C6FA6-8F03-42DE-D6F3-E3B75EC67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7242" y="1880513"/>
            <a:ext cx="2006276" cy="4052946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AF9B3213-1F25-C966-6DDE-06F4556229DC}"/>
              </a:ext>
            </a:extLst>
          </p:cNvPr>
          <p:cNvGrpSpPr/>
          <p:nvPr/>
        </p:nvGrpSpPr>
        <p:grpSpPr>
          <a:xfrm>
            <a:off x="3082363" y="1880513"/>
            <a:ext cx="2006276" cy="4053505"/>
            <a:chOff x="830853" y="1880513"/>
            <a:chExt cx="2006276" cy="4053505"/>
          </a:xfrm>
        </p:grpSpPr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4B87B949-0DE3-DB9E-5A92-658BC2946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0853" y="1881074"/>
              <a:ext cx="2006276" cy="40529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그림 12" descr="텍스트, 스크린샷, 번호, 소프트웨어이(가) 표시된 사진&#10;&#10;자동 생성된 설명">
              <a:extLst>
                <a:ext uri="{FF2B5EF4-FFF2-40B4-BE49-F238E27FC236}">
                  <a16:creationId xmlns:a16="http://schemas.microsoft.com/office/drawing/2014/main" id="{2B757473-AE68-5A09-F08F-F06F53D38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813" y="1972696"/>
              <a:ext cx="1777091" cy="3848138"/>
            </a:xfrm>
            <a:prstGeom prst="rect">
              <a:avLst/>
            </a:prstGeom>
          </p:spPr>
        </p:pic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451B7A19-6468-8658-3D7D-49FC311D5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0853" y="1880513"/>
              <a:ext cx="2006276" cy="4052946"/>
            </a:xfrm>
            <a:prstGeom prst="rect">
              <a:avLst/>
            </a:prstGeom>
          </p:spPr>
        </p:pic>
      </p:grp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E31445DF-43E7-FAB8-8331-B413DF8EF09A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5913472" y="3723407"/>
            <a:ext cx="1950751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02AA202-5320-0A0C-0EEA-13C294A5BBD1}"/>
              </a:ext>
            </a:extLst>
          </p:cNvPr>
          <p:cNvSpPr/>
          <p:nvPr/>
        </p:nvSpPr>
        <p:spPr>
          <a:xfrm>
            <a:off x="5601347" y="3607890"/>
            <a:ext cx="312125" cy="23103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4383C0E8-A4CC-33A6-31B9-42C97E3631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52" y="1975948"/>
            <a:ext cx="1757989" cy="3804728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  <p:pic>
        <p:nvPicPr>
          <p:cNvPr id="18" name="그림 17" descr="텍스트이(가) 표시된 사진&#10;&#10;자동 생성된 설명">
            <a:extLst>
              <a:ext uri="{FF2B5EF4-FFF2-40B4-BE49-F238E27FC236}">
                <a16:creationId xmlns:a16="http://schemas.microsoft.com/office/drawing/2014/main" id="{D5972681-C085-79FC-64B3-29A81EB993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569" y="1975948"/>
            <a:ext cx="1757989" cy="3804728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A904C4B-C292-2D60-4FB4-80C7EEF045AB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5913472" y="4228512"/>
            <a:ext cx="4111769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CD45762-F2B9-B06D-235C-D0CAB527F800}"/>
              </a:ext>
            </a:extLst>
          </p:cNvPr>
          <p:cNvSpPr/>
          <p:nvPr/>
        </p:nvSpPr>
        <p:spPr>
          <a:xfrm>
            <a:off x="5601347" y="4112996"/>
            <a:ext cx="312125" cy="23103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BB2B1E2-BAA3-3BAA-1AF5-BEDD2C453AC9}"/>
              </a:ext>
            </a:extLst>
          </p:cNvPr>
          <p:cNvSpPr/>
          <p:nvPr/>
        </p:nvSpPr>
        <p:spPr>
          <a:xfrm>
            <a:off x="3845413" y="2311026"/>
            <a:ext cx="149531" cy="14404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AF78A535-1555-4201-0CB1-D987693DB885}"/>
              </a:ext>
            </a:extLst>
          </p:cNvPr>
          <p:cNvCxnSpPr>
            <a:cxnSpLocks/>
          </p:cNvCxnSpPr>
          <p:nvPr/>
        </p:nvCxnSpPr>
        <p:spPr>
          <a:xfrm>
            <a:off x="3993232" y="2316247"/>
            <a:ext cx="1601765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50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id="{764A684C-ECB2-B33F-F0A5-CB3898624D04}"/>
              </a:ext>
            </a:extLst>
          </p:cNvPr>
          <p:cNvGrpSpPr/>
          <p:nvPr/>
        </p:nvGrpSpPr>
        <p:grpSpPr>
          <a:xfrm>
            <a:off x="6563572" y="1482529"/>
            <a:ext cx="2184632" cy="4406348"/>
            <a:chOff x="8391317" y="1482529"/>
            <a:chExt cx="2184632" cy="4406348"/>
          </a:xfrm>
        </p:grpSpPr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EA7B749B-2C4D-2F27-9CA4-211A2DC2D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95035" y="1483139"/>
              <a:ext cx="2180914" cy="44057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552AFF20-167D-46C7-B20E-A01EF783D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553" y="1609512"/>
              <a:ext cx="1927509" cy="4171615"/>
            </a:xfrm>
            <a:prstGeom prst="rect">
              <a:avLst/>
            </a:prstGeom>
          </p:spPr>
        </p:pic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8C2D9D78-43C7-4445-FC99-E810729AE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91317" y="1482529"/>
              <a:ext cx="2180914" cy="4405739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37D84F5D-6D0F-E857-EC55-8CFD5EA7E429}"/>
              </a:ext>
            </a:extLst>
          </p:cNvPr>
          <p:cNvGrpSpPr/>
          <p:nvPr/>
        </p:nvGrpSpPr>
        <p:grpSpPr>
          <a:xfrm>
            <a:off x="3699210" y="1482529"/>
            <a:ext cx="2180914" cy="4406348"/>
            <a:chOff x="8905065" y="2604409"/>
            <a:chExt cx="1361641" cy="2751078"/>
          </a:xfrm>
        </p:grpSpPr>
        <p:pic>
          <p:nvPicPr>
            <p:cNvPr id="3" name="그래픽 2">
              <a:extLst>
                <a:ext uri="{FF2B5EF4-FFF2-40B4-BE49-F238E27FC236}">
                  <a16:creationId xmlns:a16="http://schemas.microsoft.com/office/drawing/2014/main" id="{B4027A24-DC91-4BFA-8F0D-34AD61D88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05065" y="2604790"/>
              <a:ext cx="1361641" cy="27506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 descr="텍스트, 스크린샷, 번호, 폰트이(가) 표시된 사진&#10;&#10;자동 생성된 설명">
              <a:extLst>
                <a:ext uri="{FF2B5EF4-FFF2-40B4-BE49-F238E27FC236}">
                  <a16:creationId xmlns:a16="http://schemas.microsoft.com/office/drawing/2014/main" id="{7DD9FB68-A7E9-C624-8811-04059B8D1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733" y="2661041"/>
              <a:ext cx="1206697" cy="2612997"/>
            </a:xfrm>
            <a:prstGeom prst="rect">
              <a:avLst/>
            </a:prstGeom>
          </p:spPr>
        </p:pic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C0B31DE-9124-DB6B-1F7B-FF58C00B9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05065" y="2604409"/>
              <a:ext cx="1361641" cy="275069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 메뉴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HOME </a:t>
            </a:r>
            <a:r>
              <a:rPr lang="ko-KR" altLang="en-US" sz="1050" dirty="0"/>
              <a:t>화면에서 상단메뉴</a:t>
            </a:r>
            <a:r>
              <a:rPr lang="en-US" altLang="ko-KR" sz="1050" dirty="0"/>
              <a:t>, </a:t>
            </a:r>
            <a:r>
              <a:rPr lang="ko-KR" altLang="en-US" sz="1050" dirty="0"/>
              <a:t>하단메뉴 두가지가 제공됩니다</a:t>
            </a:r>
            <a:r>
              <a:rPr lang="en-US" altLang="ko-KR" sz="1050" dirty="0"/>
              <a:t>.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상단 메뉴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 기능을 선택할 수 있게 제공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하단 메뉴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메모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검색 및 업무기능 제공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5" name="사각형: 둥근 모서리 48">
            <a:extLst>
              <a:ext uri="{FF2B5EF4-FFF2-40B4-BE49-F238E27FC236}">
                <a16:creationId xmlns:a16="http://schemas.microsoft.com/office/drawing/2014/main" id="{AED2DAA3-0C76-477A-8432-D999EEBB0269}"/>
              </a:ext>
            </a:extLst>
          </p:cNvPr>
          <p:cNvSpPr/>
          <p:nvPr/>
        </p:nvSpPr>
        <p:spPr>
          <a:xfrm>
            <a:off x="4200149" y="609889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HOME</a:t>
            </a:r>
            <a:endParaRPr lang="ko-KR" altLang="en-US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6" name="사각형: 둥근 모서리 48">
            <a:extLst>
              <a:ext uri="{FF2B5EF4-FFF2-40B4-BE49-F238E27FC236}">
                <a16:creationId xmlns:a16="http://schemas.microsoft.com/office/drawing/2014/main" id="{486DB5D8-416D-4A5B-B392-84D5DE2F08AF}"/>
              </a:ext>
            </a:extLst>
          </p:cNvPr>
          <p:cNvSpPr/>
          <p:nvPr/>
        </p:nvSpPr>
        <p:spPr>
          <a:xfrm>
            <a:off x="7059582" y="609889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 메뉴</a:t>
            </a:r>
          </a:p>
        </p:txBody>
      </p:sp>
      <p:sp>
        <p:nvSpPr>
          <p:cNvPr id="77" name="사각형: 둥근 모서리 48">
            <a:extLst>
              <a:ext uri="{FF2B5EF4-FFF2-40B4-BE49-F238E27FC236}">
                <a16:creationId xmlns:a16="http://schemas.microsoft.com/office/drawing/2014/main" id="{0E57C829-AF36-4ADE-9C48-7D7065906AF4}"/>
              </a:ext>
            </a:extLst>
          </p:cNvPr>
          <p:cNvSpPr/>
          <p:nvPr/>
        </p:nvSpPr>
        <p:spPr>
          <a:xfrm>
            <a:off x="9594916" y="609889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하단 메뉴</a:t>
            </a:r>
          </a:p>
        </p:txBody>
      </p:sp>
      <p:cxnSp>
        <p:nvCxnSpPr>
          <p:cNvPr id="79" name="직선 화살표 연결선 78">
            <a:extLst>
              <a:ext uri="{FF2B5EF4-FFF2-40B4-BE49-F238E27FC236}">
                <a16:creationId xmlns:a16="http://schemas.microsoft.com/office/drawing/2014/main" id="{03547138-44A4-49E2-902D-BAF329AC114C}"/>
              </a:ext>
            </a:extLst>
          </p:cNvPr>
          <p:cNvCxnSpPr>
            <a:cxnSpLocks/>
          </p:cNvCxnSpPr>
          <p:nvPr/>
        </p:nvCxnSpPr>
        <p:spPr>
          <a:xfrm>
            <a:off x="3997433" y="1904424"/>
            <a:ext cx="2393109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C119ED97-3F20-4F1B-BF3E-855D994E426C}"/>
              </a:ext>
            </a:extLst>
          </p:cNvPr>
          <p:cNvSpPr/>
          <p:nvPr/>
        </p:nvSpPr>
        <p:spPr>
          <a:xfrm>
            <a:off x="3857086" y="5353949"/>
            <a:ext cx="203040" cy="20309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568A4CBA-888C-42B1-88B1-5A549E62B5D3}"/>
              </a:ext>
            </a:extLst>
          </p:cNvPr>
          <p:cNvSpPr/>
          <p:nvPr/>
        </p:nvSpPr>
        <p:spPr>
          <a:xfrm>
            <a:off x="3828847" y="1891809"/>
            <a:ext cx="157795" cy="15689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C9B68D28-4635-4764-8422-CF18B335C8CC}"/>
              </a:ext>
            </a:extLst>
          </p:cNvPr>
          <p:cNvCxnSpPr>
            <a:cxnSpLocks/>
          </p:cNvCxnSpPr>
          <p:nvPr/>
        </p:nvCxnSpPr>
        <p:spPr>
          <a:xfrm flipV="1">
            <a:off x="4068292" y="5557046"/>
            <a:ext cx="4923626" cy="1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3043086-F0C7-3FFE-342F-59940797A66F}"/>
              </a:ext>
            </a:extLst>
          </p:cNvPr>
          <p:cNvGrpSpPr/>
          <p:nvPr/>
        </p:nvGrpSpPr>
        <p:grpSpPr>
          <a:xfrm>
            <a:off x="9136428" y="1498473"/>
            <a:ext cx="2180914" cy="4406345"/>
            <a:chOff x="830853" y="1880513"/>
            <a:chExt cx="2006276" cy="4053505"/>
          </a:xfrm>
        </p:grpSpPr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201B6011-1089-1C57-5847-0AEB09DAB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0853" y="1881074"/>
              <a:ext cx="2006276" cy="40529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그림 16" descr="텍스트, 스크린샷, 번호, 소프트웨어이(가) 표시된 사진&#10;&#10;자동 생성된 설명">
              <a:extLst>
                <a:ext uri="{FF2B5EF4-FFF2-40B4-BE49-F238E27FC236}">
                  <a16:creationId xmlns:a16="http://schemas.microsoft.com/office/drawing/2014/main" id="{7A889824-0FE1-A2A5-E5CB-EFE192486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813" y="1972696"/>
              <a:ext cx="1777091" cy="3848138"/>
            </a:xfrm>
            <a:prstGeom prst="rect">
              <a:avLst/>
            </a:prstGeom>
          </p:spPr>
        </p:pic>
        <p:pic>
          <p:nvPicPr>
            <p:cNvPr id="18" name="그래픽 17">
              <a:extLst>
                <a:ext uri="{FF2B5EF4-FFF2-40B4-BE49-F238E27FC236}">
                  <a16:creationId xmlns:a16="http://schemas.microsoft.com/office/drawing/2014/main" id="{017F9AD4-1BB9-323A-4788-BE2710C00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0853" y="1880513"/>
              <a:ext cx="2006276" cy="4052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935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</a:t>
            </a:r>
            <a:r>
              <a:rPr lang="ko-KR" altLang="en-US" sz="1050" dirty="0"/>
              <a:t>주요 기능을 모바일로 편리하게 사용할 수 있는 기능을 제공합니다</a:t>
            </a:r>
            <a:r>
              <a:rPr lang="en-US" altLang="ko-KR" sz="1050" dirty="0"/>
              <a:t>.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기능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조회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회신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전달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 다운로드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파일추가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수신자 지정 시 이름으로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조직도 지정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E23205-F33D-49BF-9DEC-7ECCBFF115C6}"/>
              </a:ext>
            </a:extLst>
          </p:cNvPr>
          <p:cNvSpPr txBox="1"/>
          <p:nvPr/>
        </p:nvSpPr>
        <p:spPr>
          <a:xfrm>
            <a:off x="3135184" y="1220854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79ED44-B8D0-4F4D-95E6-15E76D7B6A77}"/>
              </a:ext>
            </a:extLst>
          </p:cNvPr>
          <p:cNvSpPr txBox="1"/>
          <p:nvPr/>
        </p:nvSpPr>
        <p:spPr>
          <a:xfrm>
            <a:off x="3135183" y="1589406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결재하기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결재의견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/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결재처리함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전체기안함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예결함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참조문서함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회람함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사각형: 둥근 모서리 48">
            <a:extLst>
              <a:ext uri="{FF2B5EF4-FFF2-40B4-BE49-F238E27FC236}">
                <a16:creationId xmlns:a16="http://schemas.microsoft.com/office/drawing/2014/main" id="{F994EC97-6EF8-4FF6-BDC0-16F5A1AE19C8}"/>
              </a:ext>
            </a:extLst>
          </p:cNvPr>
          <p:cNvSpPr/>
          <p:nvPr/>
        </p:nvSpPr>
        <p:spPr>
          <a:xfrm>
            <a:off x="7129392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</a:p>
        </p:txBody>
      </p:sp>
      <p:sp>
        <p:nvSpPr>
          <p:cNvPr id="37" name="사각형: 둥근 모서리 48">
            <a:extLst>
              <a:ext uri="{FF2B5EF4-FFF2-40B4-BE49-F238E27FC236}">
                <a16:creationId xmlns:a16="http://schemas.microsoft.com/office/drawing/2014/main" id="{EEB09EC3-B3FE-4F96-A578-78C20F7CE070}"/>
              </a:ext>
            </a:extLst>
          </p:cNvPr>
          <p:cNvSpPr/>
          <p:nvPr/>
        </p:nvSpPr>
        <p:spPr>
          <a:xfrm>
            <a:off x="9811866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E1937DCF-685D-0016-CDE8-8377969E4053}"/>
              </a:ext>
            </a:extLst>
          </p:cNvPr>
          <p:cNvGrpSpPr/>
          <p:nvPr/>
        </p:nvGrpSpPr>
        <p:grpSpPr>
          <a:xfrm>
            <a:off x="6631880" y="1448712"/>
            <a:ext cx="2180915" cy="4406348"/>
            <a:chOff x="3914795" y="1448712"/>
            <a:chExt cx="2180915" cy="4406348"/>
          </a:xfrm>
        </p:grpSpPr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224CF8AF-1F9B-1E49-EDD9-04E3C56FF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14796" y="1449322"/>
              <a:ext cx="2180914" cy="44057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그림 2" descr="텍스트이(가) 표시된 사진&#10;&#10;자동 생성된 설명">
              <a:extLst>
                <a:ext uri="{FF2B5EF4-FFF2-40B4-BE49-F238E27FC236}">
                  <a16:creationId xmlns:a16="http://schemas.microsoft.com/office/drawing/2014/main" id="{C1217180-0EEE-49CB-AA5B-F7A275640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317" y="1575230"/>
              <a:ext cx="1923872" cy="4163743"/>
            </a:xfrm>
            <a:prstGeom prst="rect">
              <a:avLst/>
            </a:prstGeom>
          </p:spPr>
        </p:pic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4C19FE35-F316-E6CA-4789-6ED9B36A0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14795" y="1448712"/>
              <a:ext cx="2180914" cy="4405739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B63A0B3-AE9B-AAF3-55B3-D85A493F2AE4}"/>
              </a:ext>
            </a:extLst>
          </p:cNvPr>
          <p:cNvGrpSpPr/>
          <p:nvPr/>
        </p:nvGrpSpPr>
        <p:grpSpPr>
          <a:xfrm>
            <a:off x="9317715" y="1448712"/>
            <a:ext cx="2180914" cy="4406348"/>
            <a:chOff x="3914796" y="1448712"/>
            <a:chExt cx="2180914" cy="4406348"/>
          </a:xfrm>
        </p:grpSpPr>
        <p:pic>
          <p:nvPicPr>
            <p:cNvPr id="10" name="그래픽 9">
              <a:extLst>
                <a:ext uri="{FF2B5EF4-FFF2-40B4-BE49-F238E27FC236}">
                  <a16:creationId xmlns:a16="http://schemas.microsoft.com/office/drawing/2014/main" id="{7F6FD251-F71D-E907-0566-A3B4C110D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14796" y="1449322"/>
              <a:ext cx="2180914" cy="44057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02C86B20-810C-48C9-9652-5F64D22E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317" y="1575230"/>
              <a:ext cx="1923872" cy="4163743"/>
            </a:xfrm>
            <a:prstGeom prst="rect">
              <a:avLst/>
            </a:prstGeom>
          </p:spPr>
        </p:pic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54FC7E3D-D4BA-38E6-7C84-ED3FAA01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14796" y="1448712"/>
              <a:ext cx="2180914" cy="4405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260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</a:t>
            </a:r>
            <a:r>
              <a:rPr lang="ko-KR" altLang="en-US" sz="1050" dirty="0"/>
              <a:t>주요 기능을 모바일로 편리하게 사용할 수 있는 기능을 제공합니다</a:t>
            </a:r>
            <a:r>
              <a:rPr lang="en-US" altLang="ko-KR" sz="1050" dirty="0"/>
              <a:t>.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기능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조회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답변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 다운로드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파일추가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 등록 및 알림 대상자 지정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알림글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조회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 등록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E23205-F33D-49BF-9DEC-7ECCBFF115C6}"/>
              </a:ext>
            </a:extLst>
          </p:cNvPr>
          <p:cNvSpPr txBox="1"/>
          <p:nvPr/>
        </p:nvSpPr>
        <p:spPr>
          <a:xfrm>
            <a:off x="3135184" y="1476272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79ED44-B8D0-4F4D-95E6-15E76D7B6A77}"/>
              </a:ext>
            </a:extLst>
          </p:cNvPr>
          <p:cNvSpPr txBox="1"/>
          <p:nvPr/>
        </p:nvSpPr>
        <p:spPr>
          <a:xfrm>
            <a:off x="3135183" y="1844824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월간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주간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일정에서 할 일 조회 가능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사각형: 둥근 모서리 48">
            <a:extLst>
              <a:ext uri="{FF2B5EF4-FFF2-40B4-BE49-F238E27FC236}">
                <a16:creationId xmlns:a16="http://schemas.microsoft.com/office/drawing/2014/main" id="{F994EC97-6EF8-4FF6-BDC0-16F5A1AE19C8}"/>
              </a:ext>
            </a:extLst>
          </p:cNvPr>
          <p:cNvSpPr/>
          <p:nvPr/>
        </p:nvSpPr>
        <p:spPr>
          <a:xfrm>
            <a:off x="7129392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</a:p>
        </p:txBody>
      </p:sp>
      <p:sp>
        <p:nvSpPr>
          <p:cNvPr id="37" name="사각형: 둥근 모서리 48">
            <a:extLst>
              <a:ext uri="{FF2B5EF4-FFF2-40B4-BE49-F238E27FC236}">
                <a16:creationId xmlns:a16="http://schemas.microsoft.com/office/drawing/2014/main" id="{EEB09EC3-B3FE-4F96-A578-78C20F7CE070}"/>
              </a:ext>
            </a:extLst>
          </p:cNvPr>
          <p:cNvSpPr/>
          <p:nvPr/>
        </p:nvSpPr>
        <p:spPr>
          <a:xfrm>
            <a:off x="9811866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B535279-FEF5-215C-DC81-C1C5A06C8A09}"/>
              </a:ext>
            </a:extLst>
          </p:cNvPr>
          <p:cNvGrpSpPr/>
          <p:nvPr/>
        </p:nvGrpSpPr>
        <p:grpSpPr>
          <a:xfrm>
            <a:off x="9317715" y="1448712"/>
            <a:ext cx="2180914" cy="4406348"/>
            <a:chOff x="3914796" y="1448712"/>
            <a:chExt cx="2180914" cy="4406348"/>
          </a:xfrm>
        </p:grpSpPr>
        <p:pic>
          <p:nvPicPr>
            <p:cNvPr id="2" name="그래픽 1">
              <a:extLst>
                <a:ext uri="{FF2B5EF4-FFF2-40B4-BE49-F238E27FC236}">
                  <a16:creationId xmlns:a16="http://schemas.microsoft.com/office/drawing/2014/main" id="{B2748710-248D-CB8E-D252-59AE86D91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14796" y="1449322"/>
              <a:ext cx="2180914" cy="44057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7C17E93-806E-7EF6-5118-7DAC68C0D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688" y="1575624"/>
              <a:ext cx="1924476" cy="4165051"/>
            </a:xfrm>
            <a:prstGeom prst="rect">
              <a:avLst/>
            </a:prstGeom>
          </p:spPr>
        </p:pic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0ACA9FD5-C099-928A-9324-F69E17E59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14796" y="1448712"/>
              <a:ext cx="2180914" cy="4405739"/>
            </a:xfrm>
            <a:prstGeom prst="rect">
              <a:avLst/>
            </a:prstGeom>
          </p:spPr>
        </p:pic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C669A74-59CA-0A0F-E80B-848A380009E6}"/>
              </a:ext>
            </a:extLst>
          </p:cNvPr>
          <p:cNvGrpSpPr/>
          <p:nvPr/>
        </p:nvGrpSpPr>
        <p:grpSpPr>
          <a:xfrm>
            <a:off x="6631881" y="1448712"/>
            <a:ext cx="2180914" cy="4406348"/>
            <a:chOff x="265955" y="1448712"/>
            <a:chExt cx="2180914" cy="4406348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97AE5EA-F803-5352-5C59-6A536C966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5955" y="1449322"/>
              <a:ext cx="2180914" cy="44057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DE4C5FB7-3DF2-4859-B188-1DCABFAB4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43" y="1569871"/>
              <a:ext cx="1927135" cy="4170804"/>
            </a:xfrm>
            <a:prstGeom prst="rect">
              <a:avLst/>
            </a:prstGeom>
          </p:spPr>
        </p:pic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88CEC03E-EB58-ADBD-134B-B8B62F101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5955" y="1448712"/>
              <a:ext cx="2180914" cy="4405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1666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10631</TotalTime>
  <Words>366</Words>
  <Application>Microsoft Office PowerPoint</Application>
  <PresentationFormat>와이드스크린</PresentationFormat>
  <Paragraphs>90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나눔고딕</vt:lpstr>
      <vt:lpstr>나눔스퀘어_ac Bold</vt:lpstr>
      <vt:lpstr>나눔스퀘어_ac ExtraBold</vt:lpstr>
      <vt:lpstr>나눔스퀘어_ac Light</vt:lpstr>
      <vt:lpstr>Malgun Gothic</vt:lpstr>
      <vt:lpstr>Malgun Gothic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김 유정</cp:lastModifiedBy>
  <cp:revision>496</cp:revision>
  <dcterms:created xsi:type="dcterms:W3CDTF">2021-01-26T03:26:19Z</dcterms:created>
  <dcterms:modified xsi:type="dcterms:W3CDTF">2023-07-27T08:58:02Z</dcterms:modified>
</cp:coreProperties>
</file>