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394" r:id="rId4"/>
    <p:sldId id="426" r:id="rId5"/>
    <p:sldId id="400" r:id="rId6"/>
    <p:sldId id="411" r:id="rId7"/>
    <p:sldId id="421" r:id="rId8"/>
    <p:sldId id="422" r:id="rId9"/>
    <p:sldId id="423" r:id="rId10"/>
    <p:sldId id="424" r:id="rId11"/>
    <p:sldId id="413" r:id="rId12"/>
    <p:sldId id="414" r:id="rId13"/>
    <p:sldId id="425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>
        <p:scale>
          <a:sx n="100" d="100"/>
          <a:sy n="100" d="100"/>
        </p:scale>
        <p:origin x="18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주소록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 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내가 등록한 주소록의 리스트를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/>
              <a:t>새로운 분류명을 입력하거나 기존에 등록된 분류명을 선택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분류수정 </a:t>
            </a:r>
            <a:r>
              <a:rPr lang="en-US" altLang="ko-KR" sz="1100" dirty="0"/>
              <a:t>: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새분류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클릭하여 내일주소록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내주소록에 분류할 제목을 등록합니다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색 지정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51644AB-8B42-47B3-86F7-BEB7480D7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271352"/>
            <a:ext cx="5836801" cy="27552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030C505-B836-4AAC-9801-C5BEF693B594}"/>
              </a:ext>
            </a:extLst>
          </p:cNvPr>
          <p:cNvSpPr txBox="1"/>
          <p:nvPr/>
        </p:nvSpPr>
        <p:spPr>
          <a:xfrm>
            <a:off x="3135182" y="5146682"/>
            <a:ext cx="860487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분류관리 내주소록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분류관리에서 새분류와 분류 수정을 제공합니다</a:t>
            </a:r>
            <a:r>
              <a:rPr lang="en-US" altLang="ko-KR" sz="1100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B659D3E1-E886-4187-ABBD-4CEE6A33D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4915" y="3190947"/>
            <a:ext cx="3211567" cy="16841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493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사내직원들이 등록한 주소록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주소록만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관리자가 주소록 관리 분류를 생성한 후 사용 가능합니다</a:t>
            </a:r>
            <a:endParaRPr lang="en-US" altLang="ko-KR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7E02A47-0EC1-407F-9898-34DDFAE1B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299597"/>
            <a:ext cx="6496871" cy="24108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060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등록한 내그룹의 리스트를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내그룹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/>
              <a:t>새로운 분류명을 입력하거나 기존에 등록된 분류명을 선택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EDF7BC9-61C8-4F1B-92BF-B6E0FD1189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26" y="1242805"/>
            <a:ext cx="5582996" cy="17527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1261C959-D9EA-4AA4-9ADB-700478EA19C0}"/>
              </a:ext>
            </a:extLst>
          </p:cNvPr>
          <p:cNvSpPr/>
          <p:nvPr/>
        </p:nvSpPr>
        <p:spPr>
          <a:xfrm>
            <a:off x="3995804" y="2213894"/>
            <a:ext cx="163596" cy="1556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2E8A9E6-BCA6-4609-9B82-8C815079C725}"/>
              </a:ext>
            </a:extLst>
          </p:cNvPr>
          <p:cNvSpPr/>
          <p:nvPr/>
        </p:nvSpPr>
        <p:spPr>
          <a:xfrm>
            <a:off x="4175125" y="2213894"/>
            <a:ext cx="163596" cy="1556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9B834B-562C-4548-BD5A-CE317B83A5A6}"/>
              </a:ext>
            </a:extLst>
          </p:cNvPr>
          <p:cNvSpPr txBox="1"/>
          <p:nvPr/>
        </p:nvSpPr>
        <p:spPr>
          <a:xfrm>
            <a:off x="3135184" y="307011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송신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메시지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BFA11A-B952-4AA4-BB4C-E11E67CD3045}"/>
              </a:ext>
            </a:extLst>
          </p:cNvPr>
          <p:cNvSpPr txBox="1"/>
          <p:nvPr/>
        </p:nvSpPr>
        <p:spPr>
          <a:xfrm>
            <a:off x="3135182" y="3438662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메일을 송신합니다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메시지를 송신합니다</a:t>
            </a:r>
            <a:r>
              <a:rPr lang="en-US" altLang="ko-KR" sz="1100" dirty="0"/>
              <a:t>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90F4451-6512-4290-BCD3-81A2C21DD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925" y="4095750"/>
            <a:ext cx="4973998" cy="25827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BC03395A-598A-4580-8EDA-9637C57AC7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2057" y="4419600"/>
            <a:ext cx="4128599" cy="22589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2220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등록한 내그룹의 리스트를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내그룹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분류선택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분류를 이동할 게시물을 체크한 후 분류선택에서 이동할 분류를 선택한 후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분류관리 내주소록 </a:t>
            </a:r>
            <a:r>
              <a:rPr lang="en-US" altLang="ko-KR" sz="1100" dirty="0"/>
              <a:t>: </a:t>
            </a:r>
            <a:r>
              <a:rPr lang="ko-KR" altLang="en-US" sz="1100" dirty="0"/>
              <a:t>분류관리에서 새분류와 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분류수정 </a:t>
            </a:r>
            <a:r>
              <a:rPr lang="en-US" altLang="ko-KR" sz="1100" dirty="0"/>
              <a:t>: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 err="1"/>
              <a:t>새분류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클릭하여 내일주소록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내주소록에 분류할 제목을 등록합니다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색 지정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F8C4383-053D-4C74-9E8C-5E4607EB3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23" y="2301942"/>
            <a:ext cx="5357851" cy="25054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631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4047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가져오기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,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내보내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주소추가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그룹추가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조직도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내주소록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공유주소록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내그룹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사용하면서 주소록을 등록하고 관리하는 기능을 제공하는데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이를 이용하여 지인 관리 및 커뮤니케이션의 효율성을 높일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메일을 위한 주소록 관리</a:t>
            </a:r>
            <a:r>
              <a:rPr lang="en-US" altLang="ko-KR" sz="1100" dirty="0"/>
              <a:t>(</a:t>
            </a:r>
            <a:r>
              <a:rPr lang="ko-KR" altLang="en-US" sz="1100" dirty="0"/>
              <a:t>내주소록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공유 주소록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그룹핑</a:t>
            </a:r>
            <a:r>
              <a:rPr lang="en-US" altLang="ko-KR" sz="1100" dirty="0"/>
              <a:t>)</a:t>
            </a:r>
            <a:r>
              <a:rPr lang="ko-KR" altLang="en-US" sz="1100" dirty="0"/>
              <a:t>와 사내 </a:t>
            </a:r>
            <a:r>
              <a:rPr lang="ko-KR" altLang="en-US" sz="1100" dirty="0" err="1"/>
              <a:t>직원들간의</a:t>
            </a:r>
            <a:r>
              <a:rPr lang="ko-KR" altLang="en-US" sz="1100" dirty="0"/>
              <a:t> 편리한 수신자 지 정을 위한 사내 </a:t>
            </a:r>
            <a:r>
              <a:rPr lang="ko-KR" altLang="en-US" sz="1100" dirty="0" err="1"/>
              <a:t>그룹핑</a:t>
            </a:r>
            <a:r>
              <a:rPr lang="ko-KR" altLang="en-US" sz="1100" dirty="0"/>
              <a:t>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 관리는 메일에서 활용이 되며</a:t>
            </a:r>
            <a:r>
              <a:rPr lang="en-US" altLang="ko-KR" sz="1100" dirty="0"/>
              <a:t>, </a:t>
            </a:r>
            <a:r>
              <a:rPr lang="ko-KR" altLang="en-US" sz="1100" dirty="0"/>
              <a:t>사내 </a:t>
            </a:r>
            <a:r>
              <a:rPr lang="ko-KR" altLang="en-US" sz="1100" dirty="0" err="1"/>
              <a:t>그룹핑</a:t>
            </a:r>
            <a:r>
              <a:rPr lang="ko-KR" altLang="en-US" sz="1100" dirty="0"/>
              <a:t> 기능은 ‘메일</a:t>
            </a:r>
            <a:r>
              <a:rPr lang="en-US" altLang="ko-KR" sz="1100" dirty="0"/>
              <a:t>, </a:t>
            </a:r>
            <a:r>
              <a:rPr lang="ko-KR" altLang="en-US" sz="1100" dirty="0"/>
              <a:t>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결재</a:t>
            </a:r>
            <a:r>
              <a:rPr lang="en-US" altLang="ko-KR" sz="1100" dirty="0"/>
              <a:t>, </a:t>
            </a:r>
            <a:r>
              <a:rPr lang="ko-KR" altLang="en-US" sz="1100" dirty="0"/>
              <a:t>업무일지’ 등에 서 활용이 됩니다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D0FD4D2-58C6-4E05-BCDD-76391C2C4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972" y="1655531"/>
            <a:ext cx="7078268" cy="46904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+10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더보기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사용하면서 주소록을 등록하고 관리하는 기능을 제공하는데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이를 이용하여 지인 관리 및 커뮤니케이션의 효율성을 높일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 목록에서 </a:t>
            </a:r>
            <a:r>
              <a:rPr lang="en-US" altLang="ko-KR" sz="1100" dirty="0"/>
              <a:t>+10</a:t>
            </a:r>
            <a:r>
              <a:rPr lang="ko-KR" altLang="en-US" sz="1100" dirty="0"/>
              <a:t>개 더보기를 한번 선택하면 그 밑의 게시물들은 스크롤 자동 가져오기가 실행 가능합니다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D6C6C9C-C02C-4916-A9B0-95D568384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028" y="1293985"/>
            <a:ext cx="5574420" cy="44165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9EB51E6-2546-4878-85B9-88B9CD011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030" y="4993634"/>
            <a:ext cx="4925370" cy="7169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E459DF6C-6205-4F4A-BAAF-B8A8C79D3E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714" y="4868672"/>
            <a:ext cx="5574421" cy="11920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A59847F3-CAE1-4E1C-AC4D-1FCA562B8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715" y="5343830"/>
            <a:ext cx="4925370" cy="7169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22F5FA1F-FE83-45E2-A9CB-A788CAB995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4238" y="5777414"/>
            <a:ext cx="840261" cy="249643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623D1EDA-91AE-466B-98FA-484076659037}"/>
              </a:ext>
            </a:extLst>
          </p:cNvPr>
          <p:cNvSpPr/>
          <p:nvPr/>
        </p:nvSpPr>
        <p:spPr>
          <a:xfrm>
            <a:off x="6013286" y="5805246"/>
            <a:ext cx="654959" cy="19397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3DEB5429-41C7-4402-8319-17FEE9D506D1}"/>
              </a:ext>
            </a:extLst>
          </p:cNvPr>
          <p:cNvSpPr/>
          <p:nvPr/>
        </p:nvSpPr>
        <p:spPr>
          <a:xfrm>
            <a:off x="3522499" y="5438533"/>
            <a:ext cx="706601" cy="19397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593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가져오기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모든 게시판에서 보안등급을 걸어 필요한 사람에게 공유하며</a:t>
            </a:r>
            <a:r>
              <a:rPr lang="en-US" altLang="ko-KR" sz="1050" dirty="0"/>
              <a:t>, </a:t>
            </a:r>
            <a:r>
              <a:rPr lang="ko-KR" altLang="en-US" sz="1050" dirty="0"/>
              <a:t>불필요한 사람에게는 공개되지 않도록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외부 주소록을 그룹웨어로 가져올 수 있습니다</a:t>
            </a:r>
            <a:r>
              <a:rPr lang="en-US" altLang="ko-KR" sz="1100" dirty="0"/>
              <a:t>.  CSV(Comma Separated Values) </a:t>
            </a:r>
            <a:r>
              <a:rPr lang="ko-KR" altLang="en-US" sz="1100" dirty="0"/>
              <a:t>파일 형태로 저장해 놓은 주소록을 그룹웨어 주소록으로 가져올 수 있습니다</a:t>
            </a:r>
            <a:r>
              <a:rPr lang="en-US" altLang="ko-KR" sz="1100" dirty="0"/>
              <a:t>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213E14-4A6E-4AFB-A675-5374FE65D060}"/>
              </a:ext>
            </a:extLst>
          </p:cNvPr>
          <p:cNvSpPr txBox="1"/>
          <p:nvPr/>
        </p:nvSpPr>
        <p:spPr>
          <a:xfrm>
            <a:off x="3135181" y="115218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내보내기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61F29A-03EB-4C26-BFDC-5A0AC479DC46}"/>
              </a:ext>
            </a:extLst>
          </p:cNvPr>
          <p:cNvSpPr txBox="1"/>
          <p:nvPr/>
        </p:nvSpPr>
        <p:spPr>
          <a:xfrm>
            <a:off x="3135179" y="1520733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그룹웨어의 주소록을 외부로 내보낼 수 있습니다</a:t>
            </a:r>
            <a:r>
              <a:rPr lang="en-US" altLang="ko-KR" sz="1100" dirty="0"/>
              <a:t>.  </a:t>
            </a:r>
            <a:r>
              <a:rPr lang="ko-KR" altLang="en-US" sz="1100" dirty="0"/>
              <a:t>엑셀</a:t>
            </a:r>
            <a:r>
              <a:rPr lang="en-US" altLang="ko-KR" sz="1100" dirty="0"/>
              <a:t>, CSV </a:t>
            </a:r>
            <a:r>
              <a:rPr lang="ko-KR" altLang="en-US" sz="1100" dirty="0"/>
              <a:t>중 원하는 파일 형태를 설정하고 세부사항을 체크하여 주소록을 파일로 다운로드할 수 있습니다</a:t>
            </a:r>
            <a:r>
              <a:rPr lang="en-US" altLang="ko-KR" sz="1100" dirty="0"/>
              <a:t>.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C0B7EA9-C8A9-4F6A-958C-190BFE29E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143874"/>
            <a:ext cx="1266825" cy="904875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4F46BA7A-869B-4527-94A2-C0FFC7CBC6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9" y="3104427"/>
            <a:ext cx="5396623" cy="3446525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384D2585-A03B-41D0-94D9-AFE7CC0885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1251" y="2277530"/>
            <a:ext cx="1709369" cy="4273422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A9548662-F0A2-4183-829E-9FBE065EBCD9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4200525" y="2780595"/>
            <a:ext cx="4537075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D34AFA6-0F88-4F63-A3DE-C33EADDABF8F}"/>
              </a:ext>
            </a:extLst>
          </p:cNvPr>
          <p:cNvSpPr/>
          <p:nvPr/>
        </p:nvSpPr>
        <p:spPr>
          <a:xfrm>
            <a:off x="3363765" y="2415560"/>
            <a:ext cx="836760" cy="2442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A658766D-7A13-4965-AD53-73E3B96F9B78}"/>
              </a:ext>
            </a:extLst>
          </p:cNvPr>
          <p:cNvSpPr/>
          <p:nvPr/>
        </p:nvSpPr>
        <p:spPr>
          <a:xfrm>
            <a:off x="3363765" y="2658447"/>
            <a:ext cx="836760" cy="2442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23" name="연결선: 꺾임 22">
            <a:extLst>
              <a:ext uri="{FF2B5EF4-FFF2-40B4-BE49-F238E27FC236}">
                <a16:creationId xmlns:a16="http://schemas.microsoft.com/office/drawing/2014/main" id="{7C6F6CBB-CA19-4644-8F34-7F0B4141B194}"/>
              </a:ext>
            </a:extLst>
          </p:cNvPr>
          <p:cNvCxnSpPr>
            <a:cxnSpLocks/>
          </p:cNvCxnSpPr>
          <p:nvPr/>
        </p:nvCxnSpPr>
        <p:spPr>
          <a:xfrm>
            <a:off x="4200525" y="2539056"/>
            <a:ext cx="1516285" cy="420758"/>
          </a:xfrm>
          <a:prstGeom prst="bentConnector2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지인과 거래처</a:t>
            </a:r>
            <a:r>
              <a:rPr lang="en-US" altLang="ko-KR" sz="1050" dirty="0"/>
              <a:t>, </a:t>
            </a:r>
            <a:r>
              <a:rPr lang="ko-KR" altLang="en-US" sz="1050" dirty="0"/>
              <a:t>업무상 관련자 등의 </a:t>
            </a:r>
            <a:r>
              <a:rPr lang="en-US" altLang="ko-KR" sz="1050" dirty="0"/>
              <a:t>email </a:t>
            </a:r>
            <a:r>
              <a:rPr lang="ko-KR" altLang="en-US" sz="1050" dirty="0"/>
              <a:t>주소 등 주소록 정보를 등록합니다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주소추가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/ </a:t>
            </a:r>
            <a:r>
              <a:rPr lang="ko-KR" altLang="en-US" sz="1100" dirty="0"/>
              <a:t>개인 </a:t>
            </a:r>
            <a:r>
              <a:rPr lang="en-US" altLang="ko-KR" sz="1100" dirty="0"/>
              <a:t>/ </a:t>
            </a:r>
            <a:r>
              <a:rPr lang="ko-KR" altLang="en-US" sz="1100" dirty="0"/>
              <a:t>공유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- </a:t>
            </a:r>
            <a:r>
              <a:rPr lang="ko-KR" altLang="en-US" sz="1100" dirty="0"/>
              <a:t>등록하는 주소의 분류와</a:t>
            </a:r>
            <a:r>
              <a:rPr lang="en-US" altLang="ko-KR" sz="1100" dirty="0"/>
              <a:t>, </a:t>
            </a:r>
            <a:r>
              <a:rPr lang="ko-KR" altLang="en-US" sz="1100" dirty="0"/>
              <a:t>개인용 공유용을 선택합니다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- </a:t>
            </a:r>
            <a:r>
              <a:rPr lang="ko-KR" altLang="en-US" sz="1100" dirty="0"/>
              <a:t>공유로 등록된 주소록은 모든 그룹웨어 사용자들이 조회하고 사용할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- </a:t>
            </a:r>
            <a:r>
              <a:rPr lang="ko-KR" altLang="en-US" sz="1100" dirty="0"/>
              <a:t>공유주소록의 분류는 그룹웨어 관리자가 사용 설정을 해야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기본정보 </a:t>
            </a:r>
            <a:r>
              <a:rPr lang="en-US" altLang="ko-KR" sz="1100" dirty="0"/>
              <a:t>: </a:t>
            </a:r>
            <a:r>
              <a:rPr lang="ko-KR" altLang="en-US" sz="1100" dirty="0"/>
              <a:t>사진</a:t>
            </a:r>
            <a:r>
              <a:rPr lang="en-US" altLang="ko-KR" sz="1100" dirty="0"/>
              <a:t>(</a:t>
            </a:r>
            <a:r>
              <a:rPr lang="ko-KR" altLang="en-US" sz="1100" dirty="0"/>
              <a:t>명함</a:t>
            </a:r>
            <a:r>
              <a:rPr lang="en-US" altLang="ko-KR" sz="1100" dirty="0"/>
              <a:t>), </a:t>
            </a:r>
            <a:r>
              <a:rPr lang="ko-KR" altLang="en-US" sz="1100" dirty="0"/>
              <a:t>이름</a:t>
            </a:r>
            <a:r>
              <a:rPr lang="en-US" altLang="ko-KR" sz="1100" dirty="0"/>
              <a:t>, </a:t>
            </a:r>
            <a:r>
              <a:rPr lang="ko-KR" altLang="en-US" sz="1100" dirty="0"/>
              <a:t>성별</a:t>
            </a:r>
            <a:r>
              <a:rPr lang="en-US" altLang="ko-KR" sz="1100" dirty="0"/>
              <a:t>, Email, </a:t>
            </a:r>
            <a:r>
              <a:rPr lang="ko-KR" altLang="en-US" sz="1100" dirty="0"/>
              <a:t>휴대폰 번호</a:t>
            </a:r>
            <a:r>
              <a:rPr lang="en-US" altLang="ko-KR" sz="1100" dirty="0"/>
              <a:t>, </a:t>
            </a:r>
            <a:r>
              <a:rPr lang="ko-KR" altLang="en-US" sz="1100" dirty="0"/>
              <a:t>생년월일을 등록합니다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회사정보 </a:t>
            </a:r>
            <a:r>
              <a:rPr lang="en-US" altLang="ko-KR" sz="1100" dirty="0"/>
              <a:t>: </a:t>
            </a:r>
            <a:r>
              <a:rPr lang="ko-KR" altLang="en-US" sz="1100" dirty="0"/>
              <a:t>회사명</a:t>
            </a:r>
            <a:r>
              <a:rPr lang="en-US" altLang="ko-KR" sz="1100" dirty="0"/>
              <a:t>, </a:t>
            </a:r>
            <a:r>
              <a:rPr lang="ko-KR" altLang="en-US" sz="1100" dirty="0"/>
              <a:t>홈페이지</a:t>
            </a:r>
            <a:r>
              <a:rPr lang="en-US" altLang="ko-KR" sz="1100" dirty="0"/>
              <a:t>, </a:t>
            </a:r>
            <a:r>
              <a:rPr lang="ko-KR" altLang="en-US" sz="1100" dirty="0"/>
              <a:t>부서</a:t>
            </a:r>
            <a:r>
              <a:rPr lang="en-US" altLang="ko-KR" sz="1100" dirty="0"/>
              <a:t>, </a:t>
            </a:r>
            <a:r>
              <a:rPr lang="ko-KR" altLang="en-US" sz="1100" dirty="0"/>
              <a:t>직위</a:t>
            </a:r>
            <a:r>
              <a:rPr lang="en-US" altLang="ko-KR" sz="1100" dirty="0"/>
              <a:t>, </a:t>
            </a:r>
            <a:r>
              <a:rPr lang="ko-KR" altLang="en-US" sz="1100" dirty="0"/>
              <a:t>전화번호</a:t>
            </a:r>
            <a:r>
              <a:rPr lang="en-US" altLang="ko-KR" sz="1100" dirty="0"/>
              <a:t>, </a:t>
            </a:r>
            <a:r>
              <a:rPr lang="ko-KR" altLang="en-US" sz="1100" dirty="0"/>
              <a:t>팩스번호</a:t>
            </a:r>
            <a:r>
              <a:rPr lang="en-US" altLang="ko-KR" sz="1100" dirty="0"/>
              <a:t>, </a:t>
            </a:r>
            <a:r>
              <a:rPr lang="ko-KR" altLang="en-US" sz="1100" dirty="0"/>
              <a:t>회사 주소를 등록합니다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자택정보 </a:t>
            </a:r>
            <a:r>
              <a:rPr lang="en-US" altLang="ko-KR" sz="1100" dirty="0"/>
              <a:t>: </a:t>
            </a:r>
            <a:r>
              <a:rPr lang="ko-KR" altLang="en-US" sz="1100" dirty="0"/>
              <a:t>자택전화번호</a:t>
            </a:r>
            <a:r>
              <a:rPr lang="en-US" altLang="ko-KR" sz="1100" dirty="0"/>
              <a:t>, </a:t>
            </a:r>
            <a:r>
              <a:rPr lang="ko-KR" altLang="en-US" sz="1100" dirty="0"/>
              <a:t>자택 주소를 등록합니다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A11A905-01F1-409D-ACBD-89E41E892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453292"/>
            <a:ext cx="5676351" cy="42330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4921B01E-D2BF-474A-BCF1-A8EA9C2818C6}"/>
              </a:ext>
            </a:extLst>
          </p:cNvPr>
          <p:cNvSpPr/>
          <p:nvPr/>
        </p:nvSpPr>
        <p:spPr>
          <a:xfrm>
            <a:off x="3135181" y="2493777"/>
            <a:ext cx="2646494" cy="16369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421FA41-AE2A-48C0-B29D-2F36BEE749CF}"/>
              </a:ext>
            </a:extLst>
          </p:cNvPr>
          <p:cNvSpPr/>
          <p:nvPr/>
        </p:nvSpPr>
        <p:spPr>
          <a:xfrm>
            <a:off x="3135180" y="3211327"/>
            <a:ext cx="5650679" cy="74345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025F68D0-29D2-45A0-9060-B1ACA9DB31B0}"/>
              </a:ext>
            </a:extLst>
          </p:cNvPr>
          <p:cNvSpPr/>
          <p:nvPr/>
        </p:nvSpPr>
        <p:spPr>
          <a:xfrm>
            <a:off x="3135180" y="4400047"/>
            <a:ext cx="5650679" cy="142925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6BE00FE-9895-49D2-9BEC-759FAAD9F6E1}"/>
              </a:ext>
            </a:extLst>
          </p:cNvPr>
          <p:cNvSpPr/>
          <p:nvPr/>
        </p:nvSpPr>
        <p:spPr>
          <a:xfrm>
            <a:off x="3135180" y="6118860"/>
            <a:ext cx="5650679" cy="52578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74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그룹주소록을 등록하는 방법입니다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그룹추가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/>
              <a:t>내주소록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공유주소록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사원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눌러 미리 등록해 놓은 주소를 검색합니다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 때 검색하지 않고 직접 입력할 수도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검색한 주소에서 그룹으로 묶을 주소들을 설정한 후 </a:t>
            </a:r>
            <a:r>
              <a:rPr lang="en-US" altLang="ko-KR" sz="1100" dirty="0"/>
              <a:t>&gt;&gt; </a:t>
            </a:r>
            <a:r>
              <a:rPr lang="ko-KR" altLang="en-US" sz="1100" dirty="0"/>
              <a:t>버튼을 눌러 오른쪽 리스트 창에 추가되었는지 확인 하고</a:t>
            </a:r>
            <a:r>
              <a:rPr lang="en-US" altLang="ko-KR" sz="1100" dirty="0"/>
              <a:t>, </a:t>
            </a:r>
            <a:r>
              <a:rPr lang="ko-KR" altLang="en-US" sz="1100" dirty="0"/>
              <a:t>잘못 추가 되었으면 삭제할 주소를 선택하여 </a:t>
            </a:r>
            <a:r>
              <a:rPr lang="en-US" altLang="ko-KR" sz="1100" dirty="0"/>
              <a:t>&lt;&lt; </a:t>
            </a:r>
            <a:r>
              <a:rPr lang="ko-KR" altLang="en-US" sz="1100" dirty="0"/>
              <a:t>버튼을 누른 후 삭제를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오른쪽 리스트 창에 추가된 주소들을 확인한 후 </a:t>
            </a:r>
            <a:r>
              <a:rPr lang="en-US" altLang="ko-KR" sz="1100" dirty="0"/>
              <a:t>[</a:t>
            </a:r>
            <a:r>
              <a:rPr lang="ko-KR" altLang="en-US" sz="1100" dirty="0" err="1"/>
              <a:t>그룹명</a:t>
            </a:r>
            <a:r>
              <a:rPr lang="ko-KR" altLang="en-US" sz="1100" dirty="0"/>
              <a:t> 텍스트창</a:t>
            </a:r>
            <a:r>
              <a:rPr lang="en-US" altLang="ko-KR" sz="1100" dirty="0"/>
              <a:t>]</a:t>
            </a:r>
            <a:r>
              <a:rPr lang="ko-KR" altLang="en-US" sz="1100" dirty="0"/>
              <a:t>에 원하는 그룹명을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목록리스트 박스에서 원하는 분류를 선택하거나</a:t>
            </a:r>
            <a:r>
              <a:rPr lang="en-US" altLang="ko-KR" sz="1100" dirty="0"/>
              <a:t>, </a:t>
            </a:r>
            <a:r>
              <a:rPr lang="ko-KR" altLang="en-US" sz="1100" dirty="0"/>
              <a:t>새 분류명을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그룹으로 묶을 주소를 개인용으로 처리할지 공개할지 여부를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그룹추가를 다 설정한 후 저장 버튼을 누르면 개인</a:t>
            </a:r>
            <a:r>
              <a:rPr lang="en-US" altLang="ko-KR" sz="1100" dirty="0"/>
              <a:t>/</a:t>
            </a:r>
            <a:r>
              <a:rPr lang="ko-KR" altLang="en-US" sz="1100" dirty="0"/>
              <a:t>공유 설정한 대로 개인주소록</a:t>
            </a:r>
            <a:r>
              <a:rPr lang="en-US" altLang="ko-KR" sz="1100" dirty="0"/>
              <a:t>, </a:t>
            </a:r>
            <a:r>
              <a:rPr lang="ko-KR" altLang="en-US" sz="1100" dirty="0"/>
              <a:t>공유주소록 리스트 페이지로 이동하여 확인할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931225B-7C28-4C29-8164-94A96B0F6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723553"/>
            <a:ext cx="5247974" cy="38769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42B459BC-41E2-479C-B414-D7AB8B7E0690}"/>
              </a:ext>
            </a:extLst>
          </p:cNvPr>
          <p:cNvSpPr/>
          <p:nvPr/>
        </p:nvSpPr>
        <p:spPr>
          <a:xfrm>
            <a:off x="3182807" y="3912047"/>
            <a:ext cx="505750" cy="18846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E093AF36-D0B2-4E7B-812C-6B77822F2A54}"/>
              </a:ext>
            </a:extLst>
          </p:cNvPr>
          <p:cNvSpPr/>
          <p:nvPr/>
        </p:nvSpPr>
        <p:spPr>
          <a:xfrm>
            <a:off x="3725732" y="3912047"/>
            <a:ext cx="598618" cy="18846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C409A7B-B108-473E-8FE2-71BC1AD58100}"/>
              </a:ext>
            </a:extLst>
          </p:cNvPr>
          <p:cNvSpPr/>
          <p:nvPr/>
        </p:nvSpPr>
        <p:spPr>
          <a:xfrm>
            <a:off x="4363907" y="3912047"/>
            <a:ext cx="322393" cy="18846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C990CB0-53A1-4BF9-89B8-8F30FCF4634E}"/>
              </a:ext>
            </a:extLst>
          </p:cNvPr>
          <p:cNvSpPr/>
          <p:nvPr/>
        </p:nvSpPr>
        <p:spPr>
          <a:xfrm>
            <a:off x="6056183" y="4812954"/>
            <a:ext cx="180312" cy="16624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B0F8A1D5-4604-46DC-A3EC-BB8CAE8D8CDA}"/>
              </a:ext>
            </a:extLst>
          </p:cNvPr>
          <p:cNvSpPr/>
          <p:nvPr/>
        </p:nvSpPr>
        <p:spPr>
          <a:xfrm>
            <a:off x="6056183" y="5010598"/>
            <a:ext cx="180312" cy="16624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866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조직도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직원들의 주소록 정보를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조직도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송신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송신합니다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메시지 </a:t>
            </a:r>
            <a:r>
              <a:rPr lang="en-US" altLang="ko-KR" sz="1100" dirty="0"/>
              <a:t>: </a:t>
            </a:r>
            <a:r>
              <a:rPr lang="ko-KR" altLang="en-US" sz="1100" dirty="0"/>
              <a:t>메시지를 송신합니다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8E5F3F5-36E6-4DF3-9036-F579F4541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268165"/>
            <a:ext cx="6133171" cy="2558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42B459BC-41E2-479C-B414-D7AB8B7E0690}"/>
              </a:ext>
            </a:extLst>
          </p:cNvPr>
          <p:cNvSpPr/>
          <p:nvPr/>
        </p:nvSpPr>
        <p:spPr>
          <a:xfrm>
            <a:off x="3921561" y="2411134"/>
            <a:ext cx="191757" cy="18278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E13199A-74C2-4A51-A2C5-FE077D9FA494}"/>
              </a:ext>
            </a:extLst>
          </p:cNvPr>
          <p:cNvSpPr/>
          <p:nvPr/>
        </p:nvSpPr>
        <p:spPr>
          <a:xfrm>
            <a:off x="4121585" y="2411134"/>
            <a:ext cx="191757" cy="18278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3816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주소록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내가 등록한 주소록의 리스트를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내주소록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60487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편지쓰기 </a:t>
            </a:r>
            <a:r>
              <a:rPr lang="en-US" altLang="ko-KR" sz="1100" dirty="0"/>
              <a:t>: </a:t>
            </a:r>
            <a:r>
              <a:rPr lang="ko-KR" altLang="en-US" sz="1100" dirty="0"/>
              <a:t>메일 아이콘과 이메일을 클릭 시 편지쓰기의 창을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SMS</a:t>
            </a:r>
            <a:r>
              <a:rPr lang="ko-KR" altLang="en-US" sz="1100" dirty="0"/>
              <a:t>전송 </a:t>
            </a:r>
            <a:r>
              <a:rPr lang="en-US" altLang="ko-KR" sz="1100" dirty="0"/>
              <a:t>: </a:t>
            </a:r>
            <a:r>
              <a:rPr lang="ko-KR" altLang="en-US" sz="1100" dirty="0"/>
              <a:t>주소록에 적힌 번호의 모바일로 </a:t>
            </a:r>
            <a:r>
              <a:rPr lang="en-US" altLang="ko-KR" sz="1100" dirty="0"/>
              <a:t>SMS</a:t>
            </a:r>
            <a:r>
              <a:rPr lang="ko-KR" altLang="en-US" sz="1100" dirty="0"/>
              <a:t>를 보내는 기능을 제공합니다</a:t>
            </a:r>
            <a:endParaRPr lang="en-US" altLang="ko-KR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61461D5-E36C-45E3-BE79-7C4FB77CC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268164"/>
            <a:ext cx="5996300" cy="259646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C59713F5-D2C8-42AA-8774-1A5317C980A8}"/>
              </a:ext>
            </a:extLst>
          </p:cNvPr>
          <p:cNvSpPr/>
          <p:nvPr/>
        </p:nvSpPr>
        <p:spPr>
          <a:xfrm>
            <a:off x="4384672" y="2334006"/>
            <a:ext cx="164480" cy="1567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B15C067C-3CDE-4FB0-AE74-DB6EB11D2E7C}"/>
              </a:ext>
            </a:extLst>
          </p:cNvPr>
          <p:cNvSpPr/>
          <p:nvPr/>
        </p:nvSpPr>
        <p:spPr>
          <a:xfrm>
            <a:off x="3865559" y="2829307"/>
            <a:ext cx="756447" cy="14487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71AC881-A860-4987-946B-4D3E36217504}"/>
              </a:ext>
            </a:extLst>
          </p:cNvPr>
          <p:cNvSpPr/>
          <p:nvPr/>
        </p:nvSpPr>
        <p:spPr>
          <a:xfrm>
            <a:off x="4784722" y="2749932"/>
            <a:ext cx="773116" cy="1551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98A0444-6BE2-46DF-8334-6CB82C378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023" y="2376047"/>
            <a:ext cx="4439073" cy="38600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339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11344</TotalTime>
  <Words>744</Words>
  <Application>Microsoft Office PowerPoint</Application>
  <PresentationFormat>와이드스크린</PresentationFormat>
  <Paragraphs>126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517</cp:revision>
  <dcterms:created xsi:type="dcterms:W3CDTF">2021-01-26T03:26:19Z</dcterms:created>
  <dcterms:modified xsi:type="dcterms:W3CDTF">2021-11-25T02:34:21Z</dcterms:modified>
</cp:coreProperties>
</file>