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0" r:id="rId3"/>
    <p:sldId id="401" r:id="rId4"/>
    <p:sldId id="402" r:id="rId5"/>
    <p:sldId id="403" r:id="rId6"/>
    <p:sldId id="404" r:id="rId7"/>
    <p:sldId id="405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97" d="100"/>
          <a:sy n="97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6477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승인메일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옵션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외부로 메일 발송 시에 승인을 받아야 하는 메일과 관련된 기능을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[</a:t>
            </a:r>
            <a:r>
              <a:rPr lang="ko-KR" altLang="en-US" sz="1100" dirty="0"/>
              <a:t>승인하기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승인처리함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개인처리함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부서승인함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전체승인함</a:t>
            </a:r>
            <a:r>
              <a:rPr lang="en-US" altLang="ko-KR" sz="1100" dirty="0"/>
              <a:t>]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발송 시에 승인 결정이 필요한 경우에는</a:t>
            </a:r>
            <a:r>
              <a:rPr lang="en-US" altLang="ko-KR" sz="1100" dirty="0"/>
              <a:t>, </a:t>
            </a:r>
            <a:r>
              <a:rPr lang="ko-KR" altLang="en-US" sz="1100" dirty="0"/>
              <a:t>아래와 같은 편지쓰기 화면에서 </a:t>
            </a:r>
            <a:r>
              <a:rPr lang="en-US" altLang="ko-KR" sz="1100" dirty="0"/>
              <a:t>‘ </a:t>
            </a:r>
            <a:r>
              <a:rPr lang="ko-KR" altLang="en-US" sz="1100" dirty="0"/>
              <a:t>승인</a:t>
            </a:r>
            <a:r>
              <a:rPr lang="en-US" altLang="ko-KR" sz="1100" dirty="0"/>
              <a:t>, </a:t>
            </a:r>
            <a:r>
              <a:rPr lang="ko-KR" altLang="en-US" sz="1100" dirty="0"/>
              <a:t>전송사유</a:t>
            </a:r>
            <a:r>
              <a:rPr lang="en-US" altLang="ko-KR" sz="1100" dirty="0"/>
              <a:t>‘ </a:t>
            </a:r>
            <a:r>
              <a:rPr lang="ko-KR" altLang="en-US" sz="1100" dirty="0"/>
              <a:t>입력 항목이 제공됩니다</a:t>
            </a:r>
            <a:r>
              <a:rPr lang="en-US" altLang="ko-KR" sz="1100" dirty="0"/>
              <a:t>.</a:t>
            </a:r>
          </a:p>
          <a:p>
            <a:pPr algn="just">
              <a:lnSpc>
                <a:spcPts val="1400"/>
              </a:lnSpc>
              <a:spcBef>
                <a:spcPts val="400"/>
              </a:spcBef>
              <a:spcAft>
                <a:spcPts val="100"/>
              </a:spcAft>
              <a:tabLst>
                <a:tab pos="435610" algn="l"/>
              </a:tabLst>
            </a:pPr>
            <a:r>
              <a:rPr lang="en-US" altLang="ko-KR" sz="1100" dirty="0"/>
              <a:t>  - </a:t>
            </a:r>
            <a:r>
              <a:rPr lang="ko-KR" altLang="en-US" sz="1100" dirty="0"/>
              <a:t>승인</a:t>
            </a:r>
            <a:r>
              <a:rPr lang="en-US" altLang="ko-KR" sz="1100" dirty="0"/>
              <a:t> :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대한 승인결정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승인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반려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)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처리를 해줄 승인자 정보를 입력하는데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기본값은 소속부서의 승인메일 처리 담당자입니다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400"/>
              </a:lnSpc>
              <a:spcBef>
                <a:spcPts val="400"/>
              </a:spcBef>
              <a:spcAft>
                <a:spcPts val="100"/>
              </a:spcAft>
              <a:tabLst>
                <a:tab pos="435610" algn="l"/>
              </a:tabLst>
            </a:pPr>
            <a:r>
              <a:rPr lang="en-US" altLang="ko-KR" sz="11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   - </a:t>
            </a:r>
            <a:r>
              <a:rPr lang="ko-KR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전송사유</a:t>
            </a:r>
            <a:r>
              <a:rPr lang="en-US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 : </a:t>
            </a:r>
            <a:r>
              <a:rPr lang="ko-KR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메일을 발송하는 사유를 입력합니다</a:t>
            </a:r>
            <a:r>
              <a:rPr lang="en-US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.</a:t>
            </a:r>
            <a:endParaRPr lang="en-US" altLang="ko-KR" sz="1100" dirty="0"/>
          </a:p>
        </p:txBody>
      </p:sp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B02B9833-B8D4-4198-A48A-DEEC8F447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006570"/>
            <a:ext cx="6245481" cy="33098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E3DB7AC-BE68-4892-A4ED-AB12293DEE10}"/>
              </a:ext>
            </a:extLst>
          </p:cNvPr>
          <p:cNvSpPr/>
          <p:nvPr/>
        </p:nvSpPr>
        <p:spPr>
          <a:xfrm>
            <a:off x="3181350" y="3470331"/>
            <a:ext cx="6124576" cy="77782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61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승인하기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승인을 해야 하는 승인메일 내역을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아래그림처럼 목록에서 일괄승인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일괄반려</a:t>
            </a:r>
            <a:r>
              <a:rPr lang="ko-KR" altLang="en-US" sz="1100" dirty="0"/>
              <a:t> 처리가 가능합니다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 descr="텍스트, 스크린샷, 노트북이(가) 표시된 사진&#10;&#10;자동 생성된 설명">
            <a:extLst>
              <a:ext uri="{FF2B5EF4-FFF2-40B4-BE49-F238E27FC236}">
                <a16:creationId xmlns:a16="http://schemas.microsoft.com/office/drawing/2014/main" id="{99800B4D-8C1C-4EFF-BB26-C71D82252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74703"/>
            <a:ext cx="7250660" cy="40788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4503790" y="1929325"/>
            <a:ext cx="815924" cy="1603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59348" y="3918145"/>
            <a:ext cx="360152" cy="1360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0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3" y="184636"/>
            <a:ext cx="3599913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승인하기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승인요청함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승인메일을 조회한 화면에서</a:t>
            </a:r>
            <a:r>
              <a:rPr lang="en-US" altLang="ko-KR" sz="1100" dirty="0"/>
              <a:t> </a:t>
            </a:r>
            <a:r>
              <a:rPr lang="ko-KR" altLang="en-US" sz="1100" dirty="0"/>
              <a:t>승인</a:t>
            </a:r>
            <a:r>
              <a:rPr lang="en-US" altLang="ko-KR" sz="1100" dirty="0"/>
              <a:t>/</a:t>
            </a:r>
            <a:r>
              <a:rPr lang="ko-KR" altLang="en-US" sz="1100" dirty="0"/>
              <a:t>반려가 가능합니다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승인자의 의견도 등록이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CEBA40-60F3-46C9-8C8A-7403ACBA9891}"/>
              </a:ext>
            </a:extLst>
          </p:cNvPr>
          <p:cNvSpPr txBox="1"/>
          <p:nvPr/>
        </p:nvSpPr>
        <p:spPr>
          <a:xfrm>
            <a:off x="3135183" y="5268199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/>
              <a:t>  -        : </a:t>
            </a:r>
            <a:r>
              <a:rPr lang="ko-KR" altLang="en-US" sz="1100" dirty="0"/>
              <a:t>승인하기 목록 페이지로 이동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-        : </a:t>
            </a:r>
            <a:r>
              <a:rPr lang="ko-KR" altLang="en-US" sz="1100" dirty="0"/>
              <a:t>본 승인메일을 타 시스템으로 복사하는 기능으로서</a:t>
            </a:r>
            <a:r>
              <a:rPr lang="en-US" altLang="ko-KR" sz="1100" dirty="0"/>
              <a:t>, To-Do/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/</a:t>
            </a:r>
            <a:r>
              <a:rPr lang="ko-KR" altLang="en-US" sz="1100" dirty="0"/>
              <a:t>게시판</a:t>
            </a:r>
            <a:r>
              <a:rPr lang="en-US" altLang="ko-KR" sz="1100" dirty="0"/>
              <a:t>/</a:t>
            </a:r>
            <a:r>
              <a:rPr lang="ko-KR" altLang="en-US" sz="1100" dirty="0"/>
              <a:t>문서관리</a:t>
            </a:r>
            <a:r>
              <a:rPr lang="en-US" altLang="ko-KR" sz="1100" dirty="0"/>
              <a:t>＇</a:t>
            </a:r>
            <a:r>
              <a:rPr lang="ko-KR" altLang="en-US" sz="1100" dirty="0"/>
              <a:t>로 자료를 복사합니다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F6F0618B-79F0-49F7-9629-99A8CE194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74703"/>
            <a:ext cx="6613328" cy="38857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3206239" y="1540131"/>
            <a:ext cx="695836" cy="19874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9281529" y="1551395"/>
            <a:ext cx="407777" cy="20017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97CF535-262C-418E-B9DD-FF9F32A58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888" y="5312256"/>
            <a:ext cx="266737" cy="266737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ECA7E54A-2E6D-461E-B927-FB8A08385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887" y="5582611"/>
            <a:ext cx="26673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B1648D28-812D-41AD-B6B2-BE2680029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74703"/>
            <a:ext cx="7250660" cy="42687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승인처리함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승인처리한 승인메일 내역을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승인메일 제목을 선택 시 처리된 승인메일 조회가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6992195" y="2296876"/>
            <a:ext cx="742105" cy="1643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54585" y="4003870"/>
            <a:ext cx="407778" cy="1360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213ED8A0-53BF-4053-8012-7538330F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325" y="3651122"/>
            <a:ext cx="4606963" cy="2475169"/>
          </a:xfrm>
          <a:prstGeom prst="rect">
            <a:avLst/>
          </a:prstGeom>
          <a:ln w="22225">
            <a:solidFill>
              <a:schemeClr val="accent4"/>
            </a:solidFill>
          </a:ln>
          <a:effectLst/>
        </p:spPr>
      </p:pic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6920A70E-FE22-4708-98FB-3DCBAA00FEFD}"/>
              </a:ext>
            </a:extLst>
          </p:cNvPr>
          <p:cNvCxnSpPr>
            <a:cxnSpLocks/>
          </p:cNvCxnSpPr>
          <p:nvPr/>
        </p:nvCxnSpPr>
        <p:spPr>
          <a:xfrm>
            <a:off x="7372350" y="2461183"/>
            <a:ext cx="0" cy="1083469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6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EB151D15-A31E-4775-BBB4-DE7D91708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996664"/>
            <a:ext cx="7250660" cy="44983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개인승인함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승인을 신청한 메일에 대한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제공됩니다</a:t>
            </a:r>
            <a:r>
              <a:rPr lang="en-US" altLang="ko-KR" sz="1100" dirty="0"/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06960" y="4017883"/>
            <a:ext cx="507790" cy="56495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2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부서승인함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소속된 부서에서 승인을 신청한 메일에 대한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ADEB6D8D-60C8-4098-99F1-C5DA3FAC3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997814"/>
            <a:ext cx="8455459" cy="16524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02DBFD2-1325-4660-ACF0-83C633F872BB}"/>
              </a:ext>
            </a:extLst>
          </p:cNvPr>
          <p:cNvSpPr txBox="1"/>
          <p:nvPr/>
        </p:nvSpPr>
        <p:spPr>
          <a:xfrm>
            <a:off x="3135184" y="278133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73ACA8-574E-43EF-8337-3FC1AA4D8114}"/>
              </a:ext>
            </a:extLst>
          </p:cNvPr>
          <p:cNvSpPr txBox="1"/>
          <p:nvPr/>
        </p:nvSpPr>
        <p:spPr>
          <a:xfrm>
            <a:off x="3135183" y="3149891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승인메일이 처리된</a:t>
            </a:r>
            <a:r>
              <a:rPr lang="en-US" altLang="ko-KR" sz="1100" dirty="0"/>
              <a:t>, </a:t>
            </a:r>
            <a:r>
              <a:rPr lang="ko-KR" altLang="en-US" sz="1100" dirty="0"/>
              <a:t>처리되고 있는 모든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제공됩니다</a:t>
            </a:r>
            <a:r>
              <a:rPr lang="en-US" altLang="ko-KR" sz="1100" dirty="0"/>
              <a:t>.</a:t>
            </a:r>
          </a:p>
        </p:txBody>
      </p:sp>
      <p:pic>
        <p:nvPicPr>
          <p:cNvPr id="14" name="그림 13" descr="텍스트이(가) 표시된 사진&#10;&#10;자동 생성된 설명">
            <a:extLst>
              <a:ext uri="{FF2B5EF4-FFF2-40B4-BE49-F238E27FC236}">
                <a16:creationId xmlns:a16="http://schemas.microsoft.com/office/drawing/2014/main" id="{B1C94E84-F47E-4A9E-A51C-B32317441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3594517"/>
            <a:ext cx="8455459" cy="16524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18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13476</TotalTime>
  <Words>353</Words>
  <Application>Microsoft Office PowerPoint</Application>
  <PresentationFormat>와이드스크린</PresentationFormat>
  <Paragraphs>43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나눔스퀘어_ac Bold</vt:lpstr>
      <vt:lpstr>나눔스퀘어_ac ExtraBold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415</cp:revision>
  <dcterms:created xsi:type="dcterms:W3CDTF">2021-01-26T03:26:19Z</dcterms:created>
  <dcterms:modified xsi:type="dcterms:W3CDTF">2021-09-08T00:50:28Z</dcterms:modified>
</cp:coreProperties>
</file>