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93" r:id="rId4"/>
    <p:sldId id="388" r:id="rId5"/>
    <p:sldId id="389" r:id="rId6"/>
    <p:sldId id="390" r:id="rId7"/>
    <p:sldId id="356" r:id="rId8"/>
    <p:sldId id="391" r:id="rId9"/>
    <p:sldId id="39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91" d="100"/>
          <a:sy n="91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258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설문조회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참여설문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내가 만든 설문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2721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사내에서 설문을 통하여 조사를 하거나 통계 자료를 관리할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설문작성을 클릭하면 질문을 추가하여 설문을 작성할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설문작성을 할 때 ‘ 무기명 참여</a:t>
            </a:r>
            <a:r>
              <a:rPr lang="en-US" altLang="ko-KR" sz="1050" dirty="0"/>
              <a:t>, </a:t>
            </a:r>
            <a:r>
              <a:rPr lang="ko-KR" altLang="en-US" sz="1050" dirty="0"/>
              <a:t>결과공개</a:t>
            </a:r>
            <a:r>
              <a:rPr lang="en-US" altLang="ko-KR" sz="1050" dirty="0"/>
              <a:t>, </a:t>
            </a:r>
            <a:r>
              <a:rPr lang="ko-KR" altLang="en-US" sz="1050" dirty="0"/>
              <a:t>참여대상을 선택하여 나타낼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 ‘등을 의미하는데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여기서 ‘상태’ 는 그 설문의 참여 여부를 의미합니다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5B385F0-653F-46A7-93C4-2AE600655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6" y="1384879"/>
            <a:ext cx="7414437" cy="42773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 작성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설문을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제목을 작성한 후 저장을 해야 질문 추가를 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설문작성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2E4060D-D0FC-435D-8D46-59FE8686B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2282640"/>
            <a:ext cx="6292596" cy="29954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585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설문 등록 일자를 지정합니다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설명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설문에 대한 설명을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참여대상 </a:t>
            </a:r>
            <a:r>
              <a:rPr lang="en-US" altLang="ko-KR" sz="1100" dirty="0"/>
              <a:t>: </a:t>
            </a:r>
            <a:r>
              <a:rPr lang="ko-KR" altLang="en-US" sz="1100" dirty="0"/>
              <a:t>설문은 추가할 때 ‘관리자등급</a:t>
            </a:r>
            <a:r>
              <a:rPr lang="en-US" altLang="ko-KR" sz="1100" dirty="0"/>
              <a:t>, 1,2,3,4,5 </a:t>
            </a:r>
            <a:r>
              <a:rPr lang="ko-KR" altLang="en-US" sz="1100" dirty="0"/>
              <a:t>등급</a:t>
            </a:r>
            <a:r>
              <a:rPr lang="en-US" altLang="ko-KR" sz="1100" dirty="0"/>
              <a:t>, </a:t>
            </a:r>
            <a:r>
              <a:rPr lang="ko-KR" altLang="en-US" sz="1100" dirty="0"/>
              <a:t>손님등급’</a:t>
            </a:r>
            <a:r>
              <a:rPr lang="en-US" altLang="ko-KR" sz="1100" dirty="0"/>
              <a:t>(</a:t>
            </a:r>
            <a:r>
              <a:rPr lang="ko-KR" altLang="en-US" sz="1100" dirty="0"/>
              <a:t>누구나</a:t>
            </a:r>
            <a:r>
              <a:rPr lang="en-US" altLang="ko-KR" sz="1100" dirty="0"/>
              <a:t>)</a:t>
            </a:r>
            <a:r>
              <a:rPr lang="ko-KR" altLang="en-US" sz="1100" dirty="0"/>
              <a:t>으로 공개여부를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무기명 참여</a:t>
            </a:r>
            <a:r>
              <a:rPr lang="en-US" altLang="ko-KR" sz="1100" dirty="0"/>
              <a:t>, </a:t>
            </a:r>
            <a:r>
              <a:rPr lang="ko-KR" altLang="en-US" sz="1100" dirty="0"/>
              <a:t>결과공개도 지정할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설문할 질문과 보기를 추가하는 기능입니다</a:t>
            </a:r>
            <a:r>
              <a:rPr lang="en-US" altLang="ko-KR" sz="1100" dirty="0"/>
              <a:t>. </a:t>
            </a:r>
            <a:r>
              <a:rPr lang="ko-KR" altLang="en-US" sz="1100" dirty="0"/>
              <a:t>복수선택도 가능합니다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89A7C378-43A7-451A-86FC-B89DE021D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678" y="2602862"/>
            <a:ext cx="4335355" cy="2029661"/>
          </a:xfrm>
          <a:prstGeom prst="rect">
            <a:avLst/>
          </a:prstGeom>
          <a:ln w="25400">
            <a:solidFill>
              <a:schemeClr val="accent4"/>
            </a:solidFill>
          </a:ln>
          <a:effectLst/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D35AD1F4-7DB5-4880-B038-3F83F5BAB21F}"/>
              </a:ext>
            </a:extLst>
          </p:cNvPr>
          <p:cNvSpPr/>
          <p:nvPr/>
        </p:nvSpPr>
        <p:spPr>
          <a:xfrm>
            <a:off x="3261717" y="4945215"/>
            <a:ext cx="6002850" cy="25302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D98EF5-E586-49A8-9185-EE30B2E37C85}"/>
              </a:ext>
            </a:extLst>
          </p:cNvPr>
          <p:cNvCxnSpPr>
            <a:cxnSpLocks/>
          </p:cNvCxnSpPr>
          <p:nvPr/>
        </p:nvCxnSpPr>
        <p:spPr>
          <a:xfrm flipV="1">
            <a:off x="8422005" y="4734910"/>
            <a:ext cx="0" cy="210306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A51CD6-90A4-4C45-A326-65AAD305E02C}"/>
              </a:ext>
            </a:extLst>
          </p:cNvPr>
          <p:cNvSpPr txBox="1"/>
          <p:nvPr/>
        </p:nvSpPr>
        <p:spPr>
          <a:xfrm>
            <a:off x="3135184" y="5413319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질문추가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826835-1732-4B88-A053-479BF125D49D}"/>
              </a:ext>
            </a:extLst>
          </p:cNvPr>
          <p:cNvSpPr txBox="1"/>
          <p:nvPr/>
        </p:nvSpPr>
        <p:spPr>
          <a:xfrm>
            <a:off x="3135183" y="5781871"/>
            <a:ext cx="847597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질문추가 </a:t>
            </a:r>
            <a:r>
              <a:rPr lang="en-US" altLang="ko-KR" sz="1100" dirty="0"/>
              <a:t>: </a:t>
            </a:r>
            <a:r>
              <a:rPr lang="ko-KR" altLang="en-US" sz="1100" dirty="0"/>
              <a:t>질문 내용을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의견란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보기를 추가하여 내용을 입력합니다</a:t>
            </a:r>
            <a:r>
              <a:rPr lang="en-US" altLang="ko-KR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등록된 설문을 조회 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설문조회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260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설문을 조회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           </a:t>
            </a:r>
            <a:r>
              <a:rPr lang="ko-KR" altLang="en-US" sz="1100" dirty="0"/>
              <a:t>해당 버튼을 통해 등록된 설문에 대하여 수정 </a:t>
            </a:r>
            <a:r>
              <a:rPr lang="en-US" altLang="ko-KR" sz="1100" dirty="0"/>
              <a:t>/ </a:t>
            </a:r>
            <a:r>
              <a:rPr lang="ko-KR" altLang="en-US" sz="1100" dirty="0"/>
              <a:t>삭제가 가능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(</a:t>
            </a:r>
            <a:r>
              <a:rPr lang="ko-KR" altLang="en-US" sz="1100" dirty="0"/>
              <a:t>수정</a:t>
            </a:r>
            <a:r>
              <a:rPr lang="en-US" altLang="ko-KR" sz="1100" dirty="0"/>
              <a:t>/</a:t>
            </a:r>
            <a:r>
              <a:rPr lang="ko-KR" altLang="en-US" sz="1100" dirty="0"/>
              <a:t>삭제는 설문 </a:t>
            </a:r>
            <a:r>
              <a:rPr lang="ko-KR" altLang="en-US" sz="1100" dirty="0" err="1"/>
              <a:t>등록자외</a:t>
            </a:r>
            <a:r>
              <a:rPr lang="ko-KR" altLang="en-US" sz="1100" dirty="0"/>
              <a:t> 지정된 설문 관리자만 가능 합니다</a:t>
            </a:r>
            <a:r>
              <a:rPr lang="en-US" altLang="ko-KR" sz="1100" dirty="0"/>
              <a:t>.)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: </a:t>
            </a:r>
            <a:r>
              <a:rPr lang="ko-KR" altLang="en-US" sz="1100" dirty="0"/>
              <a:t>설문 참여자를 모두 초기화 하고 참여이력과 의견을 모두 삭제하는 기능 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참여하지 않은 대상자에게 참여요청을 보냅니다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설문을 인쇄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설문 질문에 대한 결과를 모든 사용자에게 제공합니다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무기명과 결과조회 옵션 적용시 조회 불가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상태가 보류로 된 설문은 버튼을 통해 보류된 설문을 진행 상태로 변경 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: </a:t>
            </a:r>
            <a:r>
              <a:rPr lang="ko-KR" altLang="en-US" sz="1100" dirty="0"/>
              <a:t>등록된 설문의 질문에 대한 참여자를 조회 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잘문에</a:t>
            </a:r>
            <a:r>
              <a:rPr lang="ko-KR" altLang="en-US" sz="1100" dirty="0"/>
              <a:t> 대한 참여자 조회는 설문작성자와 설문 관리자만 조회 가능 합니다</a:t>
            </a:r>
            <a:r>
              <a:rPr lang="en-US" altLang="ko-KR" sz="1100" dirty="0"/>
              <a:t>.)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32755E1-C9D8-4263-BE52-EF6B26191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368791"/>
            <a:ext cx="5789743" cy="31859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B4D543C5-D023-4ED3-AE1A-10E45C3B3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96" y="1385149"/>
            <a:ext cx="649983" cy="23635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73A6BEF-53C6-4841-8B21-3C622495C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9563" y="1621508"/>
            <a:ext cx="264224" cy="264224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3CAF2D29-D34C-4967-9E9D-E342CF86F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9563" y="1894462"/>
            <a:ext cx="264224" cy="257083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30D4676E-C3B3-4F5B-8507-07B5853529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9563" y="2160041"/>
            <a:ext cx="264224" cy="249126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131A8F14-6E54-46FA-B4BB-A380DE3C8D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9563" y="884590"/>
            <a:ext cx="502350" cy="242803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FE16FF2A-7FF5-40C6-B7F0-E41439D3CD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896" y="2417663"/>
            <a:ext cx="473773" cy="191331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C68744E8-56CA-4983-91EF-2C12D08BFE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2896" y="2656850"/>
            <a:ext cx="473773" cy="196660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8795658C-22CA-421D-BD29-E0BA75554D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55725" y="3113572"/>
            <a:ext cx="3560115" cy="1458427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34" name="직사각형 33">
            <a:extLst>
              <a:ext uri="{FF2B5EF4-FFF2-40B4-BE49-F238E27FC236}">
                <a16:creationId xmlns:a16="http://schemas.microsoft.com/office/drawing/2014/main" id="{AE19A872-D91B-45C6-8B0E-91C7AB5AFF42}"/>
              </a:ext>
            </a:extLst>
          </p:cNvPr>
          <p:cNvSpPr/>
          <p:nvPr/>
        </p:nvSpPr>
        <p:spPr>
          <a:xfrm>
            <a:off x="8457275" y="5269434"/>
            <a:ext cx="384307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연결선: 꺾임 34">
            <a:extLst>
              <a:ext uri="{FF2B5EF4-FFF2-40B4-BE49-F238E27FC236}">
                <a16:creationId xmlns:a16="http://schemas.microsoft.com/office/drawing/2014/main" id="{8AEE000C-94A4-49ED-AED3-A3F8019DFBF7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8841582" y="4702232"/>
            <a:ext cx="1294200" cy="655813"/>
          </a:xfrm>
          <a:prstGeom prst="bentConnector3">
            <a:avLst>
              <a:gd name="adj1" fmla="val 100537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057A32D8-E7F4-40C0-B375-36379E19892D}"/>
              </a:ext>
            </a:extLst>
          </p:cNvPr>
          <p:cNvSpPr/>
          <p:nvPr/>
        </p:nvSpPr>
        <p:spPr>
          <a:xfrm>
            <a:off x="3348133" y="3424469"/>
            <a:ext cx="392810" cy="1772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65229401-FE1F-4D41-AFCA-15E7E560CA54}"/>
              </a:ext>
            </a:extLst>
          </p:cNvPr>
          <p:cNvSpPr/>
          <p:nvPr/>
        </p:nvSpPr>
        <p:spPr>
          <a:xfrm>
            <a:off x="8288333" y="5004842"/>
            <a:ext cx="553247" cy="1917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>
            <a:extLst>
              <a:ext uri="{FF2B5EF4-FFF2-40B4-BE49-F238E27FC236}">
                <a16:creationId xmlns:a16="http://schemas.microsoft.com/office/drawing/2014/main" id="{A56D3B11-5692-4290-9F31-BF7F7CCD9A51}"/>
              </a:ext>
            </a:extLst>
          </p:cNvPr>
          <p:cNvSpPr/>
          <p:nvPr/>
        </p:nvSpPr>
        <p:spPr>
          <a:xfrm>
            <a:off x="8179593" y="462384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>
            <a:extLst>
              <a:ext uri="{FF2B5EF4-FFF2-40B4-BE49-F238E27FC236}">
                <a16:creationId xmlns:a16="http://schemas.microsoft.com/office/drawing/2014/main" id="{F9FDE5C4-4C4B-4F48-AD12-08BC9ACBDEFE}"/>
              </a:ext>
            </a:extLst>
          </p:cNvPr>
          <p:cNvSpPr/>
          <p:nvPr/>
        </p:nvSpPr>
        <p:spPr>
          <a:xfrm>
            <a:off x="8427243" y="462384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1C0F1CA7-2FC7-4A81-9DAC-E1417410970F}"/>
              </a:ext>
            </a:extLst>
          </p:cNvPr>
          <p:cNvSpPr/>
          <p:nvPr/>
        </p:nvSpPr>
        <p:spPr>
          <a:xfrm>
            <a:off x="8670130" y="4623842"/>
            <a:ext cx="221457" cy="221457"/>
          </a:xfrm>
          <a:prstGeom prst="ellipse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6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전체설문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42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전체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그래프의 형태로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: </a:t>
            </a:r>
            <a:r>
              <a:rPr lang="ko-KR" altLang="en-US" sz="1100" dirty="0"/>
              <a:t>의견이 달려있음을 나타내며 숫자는 개수를 뜻합니다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2575F01-1DA8-421E-A407-332E86435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314128"/>
            <a:ext cx="8451980" cy="2998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B8E07B8-F218-4908-9048-D6430BA91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512" y="614903"/>
            <a:ext cx="239643" cy="239643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B06350D-C4BE-4A5A-86BC-840714B587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036" y="872799"/>
            <a:ext cx="220226" cy="261009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7048595" y="3141794"/>
            <a:ext cx="307086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1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671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참여했던 설문들을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옆에 제공되는 상태</a:t>
            </a:r>
            <a:r>
              <a:rPr lang="en-US" altLang="ko-KR" sz="1050" dirty="0"/>
              <a:t>/</a:t>
            </a:r>
            <a:r>
              <a:rPr lang="ko-KR" altLang="en-US" sz="1050" dirty="0"/>
              <a:t>제목</a:t>
            </a:r>
            <a:r>
              <a:rPr lang="en-US" altLang="ko-KR" sz="1050" dirty="0"/>
              <a:t>/</a:t>
            </a:r>
            <a:r>
              <a:rPr lang="ko-KR" altLang="en-US" sz="1050" dirty="0"/>
              <a:t>기간</a:t>
            </a:r>
            <a:r>
              <a:rPr lang="en-US" altLang="ko-KR" sz="1050" dirty="0"/>
              <a:t>/</a:t>
            </a:r>
            <a:r>
              <a:rPr lang="ko-KR" altLang="en-US" sz="1050" dirty="0"/>
              <a:t>작성자를 간단하게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- </a:t>
            </a:r>
            <a:r>
              <a:rPr lang="ko-KR" altLang="en-US" sz="1050" dirty="0"/>
              <a:t>상태는 ‘진행</a:t>
            </a:r>
            <a:r>
              <a:rPr lang="en-US" altLang="ko-KR" sz="1050" dirty="0"/>
              <a:t>, </a:t>
            </a:r>
            <a:r>
              <a:rPr lang="ko-KR" altLang="en-US" sz="1050" dirty="0"/>
              <a:t>보류</a:t>
            </a:r>
            <a:r>
              <a:rPr lang="en-US" altLang="ko-KR" sz="1050" dirty="0"/>
              <a:t>, </a:t>
            </a:r>
            <a:r>
              <a:rPr lang="ko-KR" altLang="en-US" sz="1050" dirty="0"/>
              <a:t>종료</a:t>
            </a:r>
            <a:r>
              <a:rPr lang="en-US" altLang="ko-KR" sz="1050" dirty="0"/>
              <a:t>(</a:t>
            </a:r>
            <a:r>
              <a:rPr lang="ko-KR" altLang="en-US" sz="1050" dirty="0"/>
              <a:t>완료</a:t>
            </a:r>
            <a:r>
              <a:rPr lang="en-US" altLang="ko-KR" sz="1050" dirty="0"/>
              <a:t>)</a:t>
            </a:r>
            <a:r>
              <a:rPr lang="ko-KR" altLang="en-US" sz="1050" dirty="0"/>
              <a:t>로 나타냅니다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DE2EC30-2ACB-45F9-BE0E-8D7A4ECAD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7" y="1384879"/>
            <a:ext cx="7414438" cy="42727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421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참여하지 않았던 설문들을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미참여설문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미참여설문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52ECFB-8E61-4F67-BB7C-00E4EB0CE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6" y="1384879"/>
            <a:ext cx="7414437" cy="42717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564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만든 설문들을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설문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만든 설문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설문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51946" y="3007519"/>
            <a:ext cx="1187929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내가 만든 설문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B52ECFB-8E61-4F67-BB7C-00E4EB0CE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6" y="1384879"/>
            <a:ext cx="7414437" cy="42717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433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439</Words>
  <Application>Microsoft Office PowerPoint</Application>
  <PresentationFormat>와이드스크린</PresentationFormat>
  <Paragraphs>72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360</cp:revision>
  <dcterms:created xsi:type="dcterms:W3CDTF">2021-01-26T03:26:19Z</dcterms:created>
  <dcterms:modified xsi:type="dcterms:W3CDTF">2021-04-09T08:02:56Z</dcterms:modified>
</cp:coreProperties>
</file>