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394" r:id="rId4"/>
    <p:sldId id="400" r:id="rId5"/>
    <p:sldId id="404" r:id="rId6"/>
    <p:sldId id="401" r:id="rId7"/>
    <p:sldId id="405" r:id="rId8"/>
    <p:sldId id="393" r:id="rId9"/>
    <p:sldId id="403" r:id="rId10"/>
    <p:sldId id="406" r:id="rId11"/>
    <p:sldId id="407" r:id="rId12"/>
    <p:sldId id="402" r:id="rId13"/>
    <p:sldId id="408" r:id="rId14"/>
    <p:sldId id="409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88" d="100"/>
          <a:sy n="88" d="100"/>
        </p:scale>
        <p:origin x="12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=""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2021-11-03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2021-11-03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=""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=""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=""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=""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=""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=""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=""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=""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2021-11-03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 하거나 사내메일로 해당문서를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272685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309540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게시판으로 스크랩 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84636"/>
            <a:ext cx="2162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en-US" altLang="ko-KR" sz="1100" dirty="0"/>
              <a:t>[</a:t>
            </a:r>
            <a:r>
              <a:rPr lang="ko-KR" altLang="en-US" sz="1100" dirty="0"/>
              <a:t>즐겨찾기</a:t>
            </a:r>
            <a:r>
              <a:rPr lang="en-US" altLang="ko-KR" sz="1100" dirty="0"/>
              <a:t>]</a:t>
            </a:r>
            <a:r>
              <a:rPr lang="ko-KR" altLang="en-US" sz="1100" dirty="0"/>
              <a:t>메뉴로 스크랩 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D9C30BFF-EBF3-4569-969B-F3B0E8701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987047"/>
            <a:ext cx="4267581" cy="16194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="" xmlns:a16="http://schemas.microsoft.com/office/drawing/2014/main" id="{5747BD46-DAD1-4522-BD82-79173F229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3529262"/>
            <a:ext cx="4267581" cy="26616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650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 하거나 사내메일로 해당문서를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84636"/>
            <a:ext cx="2162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메일로 스크랩 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CA361474-C531-45D2-A816-25ACB2234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704164"/>
            <a:ext cx="5236911" cy="34483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1FD5D725-C6B2-4F26-A902-C5490987C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1062" y="2950075"/>
            <a:ext cx="5249467" cy="34307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D38D5B8-4519-45B5-94B8-B0B59812AE7E}"/>
              </a:ext>
            </a:extLst>
          </p:cNvPr>
          <p:cNvSpPr txBox="1"/>
          <p:nvPr/>
        </p:nvSpPr>
        <p:spPr>
          <a:xfrm>
            <a:off x="3135184" y="95268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EBFA9853-5608-49E4-883E-D47E4967E40C}"/>
              </a:ext>
            </a:extLst>
          </p:cNvPr>
          <p:cNvSpPr txBox="1"/>
          <p:nvPr/>
        </p:nvSpPr>
        <p:spPr>
          <a:xfrm>
            <a:off x="3135182" y="1321239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일정으로 스크랩 하는 기능입니다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802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체크아웃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본 등록문서에 대해서 ‘문서수정’ 이든 ‘버전갱신’ 등을 하기 위한 체크아웃 절차입니다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문서갱신 절차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941796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: </a:t>
            </a:r>
            <a:r>
              <a:rPr lang="ko-KR" altLang="en-US" sz="1100" dirty="0"/>
              <a:t>선택 시 아래와 같은 창이 뜹니다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수정 또는 버전갱신 하고자 하는 문서를 선택</a:t>
            </a:r>
            <a:r>
              <a:rPr lang="en-US" altLang="ko-KR" sz="1100" dirty="0"/>
              <a:t>, </a:t>
            </a:r>
            <a:r>
              <a:rPr lang="ko-KR" altLang="en-US" sz="1100" dirty="0"/>
              <a:t>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위 그림처럼 조회문서 화면에서 ‘체크아웃’ 버튼을 선택합니다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중복수정을 방지하기 위함으로 타인이 수정작업을 진행할 수 없다는 것을 뜻합니다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="" xmlns:a16="http://schemas.microsoft.com/office/drawing/2014/main" id="{3125B1FA-094C-49FA-ABCA-A3B92B4EF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464250"/>
            <a:ext cx="5454704" cy="238786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C5F2ECF5-4E03-4AB3-8B23-C06381BAB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4421900"/>
            <a:ext cx="4171950" cy="1314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08B966DA-BABB-4DC1-A682-9E0597125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4763" y="4421900"/>
            <a:ext cx="4200525" cy="1314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8" name="그림 27">
            <a:extLst>
              <a:ext uri="{FF2B5EF4-FFF2-40B4-BE49-F238E27FC236}">
                <a16:creationId xmlns="" xmlns:a16="http://schemas.microsoft.com/office/drawing/2014/main" id="{0754BFC0-1CFB-4FA0-8767-4B88181904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1485" y="4013150"/>
            <a:ext cx="735274" cy="230238"/>
          </a:xfrm>
          <a:prstGeom prst="rect">
            <a:avLst/>
          </a:prstGeom>
        </p:spPr>
      </p:pic>
      <p:sp>
        <p:nvSpPr>
          <p:cNvPr id="32" name="직사각형 31">
            <a:extLst>
              <a:ext uri="{FF2B5EF4-FFF2-40B4-BE49-F238E27FC236}">
                <a16:creationId xmlns="" xmlns:a16="http://schemas.microsoft.com/office/drawing/2014/main" id="{47F5F933-367E-498E-9EFA-1AFDCF9EA9DD}"/>
              </a:ext>
            </a:extLst>
          </p:cNvPr>
          <p:cNvSpPr/>
          <p:nvPr/>
        </p:nvSpPr>
        <p:spPr>
          <a:xfrm>
            <a:off x="5923359" y="5313978"/>
            <a:ext cx="610791" cy="3033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="" xmlns:a16="http://schemas.microsoft.com/office/drawing/2014/main" id="{D07CB4A1-BDBD-4054-AA4A-D9D204D33AE8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6534150" y="5465674"/>
            <a:ext cx="958850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961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체크인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27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본 등록문서에 대해서 ‘문서수정’ 이든 ‘버전갱신’ 이든 작업이 완료되면 또 다른 사용자의 수정작업을 위해서 ‘체크인’ 버튼을 클릭하여 상태를 ‘</a:t>
            </a:r>
            <a:r>
              <a:rPr lang="ko-KR" altLang="en-US" sz="1050" dirty="0" err="1"/>
              <a:t>체크아웃’으로</a:t>
            </a:r>
            <a:r>
              <a:rPr lang="ko-KR" altLang="en-US" sz="1050" dirty="0"/>
              <a:t> 변경하여 주어야 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문서갱신 절차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545472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: </a:t>
            </a:r>
            <a:r>
              <a:rPr lang="ko-KR" altLang="en-US" sz="1100" dirty="0"/>
              <a:t>선택 시 아래와 같은 창이 뜹니다</a:t>
            </a:r>
            <a:r>
              <a:rPr lang="en-US" altLang="ko-KR" sz="1100" dirty="0"/>
              <a:t>. ‘</a:t>
            </a:r>
            <a:r>
              <a:rPr lang="ko-KR" altLang="en-US" sz="1100" dirty="0" err="1"/>
              <a:t>확인’을</a:t>
            </a:r>
            <a:r>
              <a:rPr lang="ko-KR" altLang="en-US" sz="1100" dirty="0"/>
              <a:t> 선택하면 완료가 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또 다른 사용자의 수정작업을 위해서 ‘체크인’ 버튼을 클릭하여 상태를 ‘</a:t>
            </a:r>
            <a:r>
              <a:rPr lang="ko-KR" altLang="en-US" sz="1100" dirty="0" err="1"/>
              <a:t>체크인’으로</a:t>
            </a:r>
            <a:r>
              <a:rPr lang="ko-KR" altLang="en-US" sz="1100" dirty="0"/>
              <a:t> 변경하여 주어야 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28354C55-EB6A-4350-A21B-1A3A3B4B3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989509"/>
            <a:ext cx="5454703" cy="24331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그림 11">
            <a:extLst>
              <a:ext uri="{FF2B5EF4-FFF2-40B4-BE49-F238E27FC236}">
                <a16:creationId xmlns="" xmlns:a16="http://schemas.microsoft.com/office/drawing/2014/main" id="{C0B29E4F-D215-46A1-A594-92896C170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010" y="3596444"/>
            <a:ext cx="703789" cy="264956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="" xmlns:a16="http://schemas.microsoft.com/office/drawing/2014/main" id="{EEF59B9A-8367-49F4-8A7B-DCE99C8E1C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0" y="4033107"/>
            <a:ext cx="4200525" cy="1104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그림 15">
            <a:extLst>
              <a:ext uri="{FF2B5EF4-FFF2-40B4-BE49-F238E27FC236}">
                <a16:creationId xmlns="" xmlns:a16="http://schemas.microsoft.com/office/drawing/2014/main" id="{0AD4E03E-9297-4776-9904-B8F1F11304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4763" y="4033107"/>
            <a:ext cx="4152900" cy="1104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2" name="직사각형 21">
            <a:extLst>
              <a:ext uri="{FF2B5EF4-FFF2-40B4-BE49-F238E27FC236}">
                <a16:creationId xmlns="" xmlns:a16="http://schemas.microsoft.com/office/drawing/2014/main" id="{BAD01119-F111-4438-B27E-3A345FAAE4ED}"/>
              </a:ext>
            </a:extLst>
          </p:cNvPr>
          <p:cNvSpPr/>
          <p:nvPr/>
        </p:nvSpPr>
        <p:spPr>
          <a:xfrm>
            <a:off x="5923359" y="4711677"/>
            <a:ext cx="610791" cy="3033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="" xmlns:a16="http://schemas.microsoft.com/office/drawing/2014/main" id="{5ACDF35E-BABF-419B-9293-A5F0D1C5309C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6534150" y="4863373"/>
            <a:ext cx="958850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08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문서분류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문서함에 문서를 등록하면서 지정한 ‘</a:t>
            </a:r>
            <a:r>
              <a:rPr lang="ko-KR" altLang="en-US" sz="1050" dirty="0" err="1"/>
              <a:t>문서분류’를</a:t>
            </a:r>
            <a:r>
              <a:rPr lang="ko-KR" altLang="en-US" sz="1050" dirty="0"/>
              <a:t> 중심으로 하여 등록된 문서를 조회할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문서분류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3" y="553188"/>
            <a:ext cx="8678446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문서분류는 문서가 저장되는 위치를 의미하는 ‘</a:t>
            </a:r>
            <a:r>
              <a:rPr lang="ko-KR" altLang="en-US" sz="1100" dirty="0" err="1"/>
              <a:t>문서함’과는</a:t>
            </a:r>
            <a:r>
              <a:rPr lang="ko-KR" altLang="en-US" sz="1100" dirty="0"/>
              <a:t> 달리 문서함의 저장된 위치는 달라도 등록된 그 문서의 성격을 기준으로 하여 조회를 하는 것입니다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관리자가 문서관리 분류를 생성한 후 사용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6E5010B7-798C-4631-BEBF-EDAF34D4A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1514744"/>
            <a:ext cx="7574861" cy="20167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="" xmlns:a16="http://schemas.microsoft.com/office/drawing/2014/main" id="{99806EDF-6E08-4118-816C-7F1A796D6F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3671657"/>
            <a:ext cx="7574861" cy="24150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72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내문서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전체문서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문서함 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문서갱신 절차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문서분류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564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문서관리시스템 </a:t>
            </a:r>
            <a:r>
              <a:rPr lang="en-US" altLang="ko-KR" sz="1050" dirty="0"/>
              <a:t>(EDMS) : Electronic Document Management System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문서파일의 작성부터 소멸될 때까지의 모든 과정을 관리하는 시스템입니다</a:t>
            </a:r>
            <a:r>
              <a:rPr lang="en-US" altLang="ko-KR" sz="1050" dirty="0"/>
              <a:t>.</a:t>
            </a:r>
            <a:r>
              <a:rPr lang="ko-KR" altLang="en-US" sz="1050" dirty="0"/>
              <a:t>＇종이 없는 사무실’ 을 실현하 여 생산성을 높일 수 있는 수단으로 각광받고 있는 제품입니다</a:t>
            </a:r>
            <a:r>
              <a:rPr lang="en-US" altLang="ko-KR" sz="1050" dirty="0"/>
              <a:t>. </a:t>
            </a:r>
            <a:r>
              <a:rPr lang="ko-KR" altLang="en-US" sz="1050" dirty="0"/>
              <a:t>기업에서 </a:t>
            </a:r>
            <a:r>
              <a:rPr lang="en-US" altLang="ko-KR" sz="1050" dirty="0"/>
              <a:t>EDMS </a:t>
            </a:r>
            <a:r>
              <a:rPr lang="ko-KR" altLang="en-US" sz="1050" dirty="0"/>
              <a:t>를 적용하면 워크그룹 내에서 환 경에 상관없이 다양한 문서를 공유할 수 있게 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과거 종이 형태의 문서관리체계나 규정에서 벗어나 새로이 형성된 디지털화된 문서관리체계 중심으로 정보 발 생의 근원인 핵심 업무 시스템과의 연계를 통하여 대량의 컴퓨터 출력물 등을 효과적으로 관리</a:t>
            </a:r>
            <a:r>
              <a:rPr lang="en-US" altLang="ko-KR" sz="1100" dirty="0"/>
              <a:t>/</a:t>
            </a:r>
            <a:r>
              <a:rPr lang="ko-KR" altLang="en-US" sz="1100" dirty="0"/>
              <a:t>저장하는 일원 화된 관리체계 시스템을 말합니다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ABCC75A0-4177-40E1-BEF7-B7FD68BEE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3177" y="1468963"/>
            <a:ext cx="7332494" cy="44308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문서작성</a:t>
            </a:r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새문서</a:t>
            </a:r>
            <a:r>
              <a:rPr lang="en-US" altLang="ko-KR" sz="1400" b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새로운 문서를 작성하는 페이지입니다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문서작성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0.1 : </a:t>
            </a:r>
            <a:r>
              <a:rPr lang="ko-KR" altLang="en-US" sz="1100" dirty="0"/>
              <a:t>최초 기본 버전으로 </a:t>
            </a:r>
            <a:r>
              <a:rPr lang="en-US" altLang="ko-KR" sz="1100" dirty="0"/>
              <a:t>0.1</a:t>
            </a:r>
            <a:r>
              <a:rPr lang="ko-KR" altLang="en-US" sz="1100" dirty="0"/>
              <a:t>부터 등록되며 버전갱신을 통해 해당문서의 버전이 증가하게 됩니다</a:t>
            </a:r>
            <a:r>
              <a:rPr lang="en-US" altLang="ko-KR" sz="1100" dirty="0"/>
              <a:t>. </a:t>
            </a:r>
            <a:r>
              <a:rPr lang="ko-KR" altLang="en-US" sz="1100" dirty="0"/>
              <a:t>버전갱신 에 따라 해당문서의 버전 별로 이력을 확인할 수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버전단위는 관리자 별도 지정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문서함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문서가 들어갈 문서함을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미분류 </a:t>
            </a:r>
            <a:r>
              <a:rPr lang="en-US" altLang="ko-KR" sz="1100" dirty="0"/>
              <a:t>: </a:t>
            </a:r>
            <a:r>
              <a:rPr lang="ko-KR" altLang="en-US" sz="1100" dirty="0"/>
              <a:t>등록할 문서의 분류를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요약 </a:t>
            </a:r>
            <a:r>
              <a:rPr lang="en-US" altLang="ko-KR" sz="1100" dirty="0"/>
              <a:t>: </a:t>
            </a:r>
            <a:r>
              <a:rPr lang="ko-KR" altLang="en-US" sz="1100" dirty="0"/>
              <a:t>문서에 대한 필요한 대목만을 가려 뽑아 적음으로써 문서등록 후 요약으로도 검색을 하여 등록된 문서 를 찾을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파일첨부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문서의 업로드 및 </a:t>
            </a:r>
            <a:r>
              <a:rPr lang="en-US" altLang="ko-KR" sz="1100" dirty="0"/>
              <a:t>THE GWARE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첨부할 파일을 등록</a:t>
            </a:r>
            <a:r>
              <a:rPr lang="en-US" altLang="ko-KR" sz="1100" dirty="0"/>
              <a:t>(</a:t>
            </a:r>
            <a:r>
              <a:rPr lang="ko-KR" altLang="en-US" sz="1100" dirty="0"/>
              <a:t>첨부</a:t>
            </a:r>
            <a:r>
              <a:rPr lang="en-US" altLang="ko-KR" sz="1100" dirty="0"/>
              <a:t>)</a:t>
            </a:r>
            <a:r>
              <a:rPr lang="ko-KR" altLang="en-US" sz="1100" dirty="0"/>
              <a:t>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="" xmlns:a16="http://schemas.microsoft.com/office/drawing/2014/main" id="{D1B01E30-2008-4EAF-870C-828256546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709162"/>
            <a:ext cx="5945757" cy="38937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6" name="직사각형 25">
            <a:extLst>
              <a:ext uri="{FF2B5EF4-FFF2-40B4-BE49-F238E27FC236}">
                <a16:creationId xmlns="" xmlns:a16="http://schemas.microsoft.com/office/drawing/2014/main" id="{65095B19-21A9-46EB-BE8A-D797AE529958}"/>
              </a:ext>
            </a:extLst>
          </p:cNvPr>
          <p:cNvSpPr/>
          <p:nvPr/>
        </p:nvSpPr>
        <p:spPr>
          <a:xfrm>
            <a:off x="3137419" y="3112257"/>
            <a:ext cx="229669" cy="22007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" name="직사각형 26">
            <a:extLst>
              <a:ext uri="{FF2B5EF4-FFF2-40B4-BE49-F238E27FC236}">
                <a16:creationId xmlns="" xmlns:a16="http://schemas.microsoft.com/office/drawing/2014/main" id="{02700C75-2FEF-43BD-AF8E-DC07BA4DAF14}"/>
              </a:ext>
            </a:extLst>
          </p:cNvPr>
          <p:cNvSpPr/>
          <p:nvPr/>
        </p:nvSpPr>
        <p:spPr>
          <a:xfrm>
            <a:off x="3137418" y="3348477"/>
            <a:ext cx="310631" cy="22007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="" xmlns:a16="http://schemas.microsoft.com/office/drawing/2014/main" id="{9961E1E9-C8FD-4218-8AC3-DA4EE552C075}"/>
              </a:ext>
            </a:extLst>
          </p:cNvPr>
          <p:cNvSpPr/>
          <p:nvPr/>
        </p:nvSpPr>
        <p:spPr>
          <a:xfrm>
            <a:off x="3661293" y="3348478"/>
            <a:ext cx="1105970" cy="1995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="" xmlns:a16="http://schemas.microsoft.com/office/drawing/2014/main" id="{F76FC449-F3F4-4486-ABD8-A2F1C185F59D}"/>
              </a:ext>
            </a:extLst>
          </p:cNvPr>
          <p:cNvSpPr/>
          <p:nvPr/>
        </p:nvSpPr>
        <p:spPr>
          <a:xfrm>
            <a:off x="3137419" y="3574219"/>
            <a:ext cx="229669" cy="22007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="" xmlns:a16="http://schemas.microsoft.com/office/drawing/2014/main" id="{B67138E3-19EE-484E-BC45-2565CEBC47D3}"/>
              </a:ext>
            </a:extLst>
          </p:cNvPr>
          <p:cNvSpPr/>
          <p:nvPr/>
        </p:nvSpPr>
        <p:spPr>
          <a:xfrm>
            <a:off x="3137419" y="3807583"/>
            <a:ext cx="1598887" cy="21196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="" xmlns:a16="http://schemas.microsoft.com/office/drawing/2014/main" id="{A1C4644A-08EE-432A-BF50-BD71F9047A8B}"/>
              </a:ext>
            </a:extLst>
          </p:cNvPr>
          <p:cNvSpPr/>
          <p:nvPr/>
        </p:nvSpPr>
        <p:spPr>
          <a:xfrm>
            <a:off x="8738119" y="3117019"/>
            <a:ext cx="322537" cy="1976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문서를 누르면 분류되어 나오는 첫 페이지입니다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문서관리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신규문서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최근에 등록된 문서에 대한 정보를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 갱신문서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최근이 버전이 갱신된 문서에 대한 정보를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최근열람문서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최근에 자신이 열람했던 문서에 대한 정보를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5683D48B-2F62-41B4-8F6F-067030C42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527167"/>
            <a:ext cx="7788119" cy="35598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직사각형 15">
            <a:extLst>
              <a:ext uri="{FF2B5EF4-FFF2-40B4-BE49-F238E27FC236}">
                <a16:creationId xmlns="" xmlns:a16="http://schemas.microsoft.com/office/drawing/2014/main" id="{5D7D74AC-C1CF-4D81-AFDA-A0D925F4276B}"/>
              </a:ext>
            </a:extLst>
          </p:cNvPr>
          <p:cNvSpPr/>
          <p:nvPr/>
        </p:nvSpPr>
        <p:spPr>
          <a:xfrm>
            <a:off x="3185186" y="2090720"/>
            <a:ext cx="560521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8F67B686-EAB9-4625-91CE-E74534EDCC20}"/>
              </a:ext>
            </a:extLst>
          </p:cNvPr>
          <p:cNvSpPr/>
          <p:nvPr/>
        </p:nvSpPr>
        <p:spPr>
          <a:xfrm>
            <a:off x="5742648" y="2090720"/>
            <a:ext cx="786740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="" xmlns:a16="http://schemas.microsoft.com/office/drawing/2014/main" id="{B30EA7E7-E660-4F3E-88A4-E6BA1167D932}"/>
              </a:ext>
            </a:extLst>
          </p:cNvPr>
          <p:cNvSpPr/>
          <p:nvPr/>
        </p:nvSpPr>
        <p:spPr>
          <a:xfrm>
            <a:off x="8309636" y="2090720"/>
            <a:ext cx="786740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98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올린 문서를 조회할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내문서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3EE30EF-3CE6-4FB5-969C-7062720D6B4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내문서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="" xmlns:a16="http://schemas.microsoft.com/office/drawing/2014/main" id="{23B47933-A03F-4721-920F-C48EF4558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5" y="1384878"/>
            <a:ext cx="7414437" cy="46208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4715B2CF-D2E7-4CED-85EE-DF62FC76DAE6}"/>
              </a:ext>
            </a:extLst>
          </p:cNvPr>
          <p:cNvSpPr/>
          <p:nvPr/>
        </p:nvSpPr>
        <p:spPr>
          <a:xfrm>
            <a:off x="4648854" y="1906629"/>
            <a:ext cx="604184" cy="21744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올린 문서를 조회할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조회가 가능한 문서함에 대해서만 내역이 제공됩니다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전체문서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3EE30EF-3CE6-4FB5-969C-7062720D6B4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="" xmlns:a16="http://schemas.microsoft.com/office/drawing/2014/main" id="{E27B597E-42B2-43C0-A2FB-2BAB85BEC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5" y="1384878"/>
            <a:ext cx="7414436" cy="46918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A08E12C7-4BFA-4EA1-9128-AEFF3B720CAB}"/>
              </a:ext>
            </a:extLst>
          </p:cNvPr>
          <p:cNvSpPr/>
          <p:nvPr/>
        </p:nvSpPr>
        <p:spPr>
          <a:xfrm>
            <a:off x="3963300" y="2316944"/>
            <a:ext cx="334856" cy="16670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23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3F322C9E-68E1-4E3C-A40A-969C3FB44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151" y="2296440"/>
            <a:ext cx="4920797" cy="30081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 하거나 사내메일로 해당문서를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=""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4331" y="3007519"/>
            <a:ext cx="115014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3E5C913-8EE5-4CEC-B6FE-3A0D18201924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4AC574F-447E-4AF2-9FBE-F9A6010EE19E}"/>
              </a:ext>
            </a:extLst>
          </p:cNvPr>
          <p:cNvSpPr txBox="1"/>
          <p:nvPr/>
        </p:nvSpPr>
        <p:spPr>
          <a:xfrm>
            <a:off x="3135182" y="553188"/>
            <a:ext cx="8646915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         </a:t>
            </a:r>
            <a:r>
              <a:rPr lang="en-US" altLang="ko-KR" sz="1100" dirty="0"/>
              <a:t>: </a:t>
            </a:r>
            <a:r>
              <a:rPr lang="ko-KR" altLang="en-US" sz="1100" dirty="0"/>
              <a:t>해당문서의 중복수정을 방지하기 위한 체크아웃 체크인 버튼이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 기능으로 문 서를 수정하거나 수정 후 문서 버전갱신을 할 수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문서 수정이 완료된 후 문서 체크인을 하지 않으면 다른 사용자들이 해당문서를 수정 할 수 없기 때문에 꼭 문서 수정 후 체크인을 해야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문서이력 </a:t>
            </a:r>
            <a:r>
              <a:rPr lang="en-US" altLang="ko-KR" sz="1100" dirty="0"/>
              <a:t>: </a:t>
            </a:r>
            <a:r>
              <a:rPr lang="ko-KR" altLang="en-US" sz="1100" dirty="0"/>
              <a:t>해당문서를 어떤 사용자가 어떻게 수정하고 조회하였는지 문서에 대한 정보를 조회 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개인함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공유함의 원하는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위치에 다운로드 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첨부파일를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빠르게 조회할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</p:txBody>
      </p:sp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61420429-9D63-46EE-977F-387F6132C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8681" y="632884"/>
            <a:ext cx="700881" cy="21946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="" xmlns:a16="http://schemas.microsoft.com/office/drawing/2014/main" id="{F1A3A7C1-6401-4F5A-9679-444277D614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5429" y="4037018"/>
            <a:ext cx="4540469" cy="1249670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21" name="직사각형 20">
            <a:extLst>
              <a:ext uri="{FF2B5EF4-FFF2-40B4-BE49-F238E27FC236}">
                <a16:creationId xmlns="" xmlns:a16="http://schemas.microsoft.com/office/drawing/2014/main" id="{50D8F5A9-A229-4611-A53A-1A449E3B9BF7}"/>
              </a:ext>
            </a:extLst>
          </p:cNvPr>
          <p:cNvSpPr/>
          <p:nvPr/>
        </p:nvSpPr>
        <p:spPr>
          <a:xfrm>
            <a:off x="7357774" y="3536515"/>
            <a:ext cx="216693" cy="21193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="" xmlns:a16="http://schemas.microsoft.com/office/drawing/2014/main" id="{B58FAF41-7890-402A-97F4-FA7FAED6889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7466121" y="3748446"/>
            <a:ext cx="0" cy="178595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="" xmlns:a16="http://schemas.microsoft.com/office/drawing/2014/main" id="{A910DFAA-9678-4A2E-9DBA-13626F05C578}"/>
              </a:ext>
            </a:extLst>
          </p:cNvPr>
          <p:cNvSpPr/>
          <p:nvPr/>
        </p:nvSpPr>
        <p:spPr>
          <a:xfrm>
            <a:off x="3217070" y="3594650"/>
            <a:ext cx="573880" cy="18573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5" name="그림 24">
            <a:extLst>
              <a:ext uri="{FF2B5EF4-FFF2-40B4-BE49-F238E27FC236}">
                <a16:creationId xmlns="" xmlns:a16="http://schemas.microsoft.com/office/drawing/2014/main" id="{140BB800-8BC1-440A-8698-4153DF0FB7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5261" y="2373286"/>
            <a:ext cx="952500" cy="1543050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26" name="직사각형 25">
            <a:extLst>
              <a:ext uri="{FF2B5EF4-FFF2-40B4-BE49-F238E27FC236}">
                <a16:creationId xmlns="" xmlns:a16="http://schemas.microsoft.com/office/drawing/2014/main" id="{64F911A2-91EB-421D-B929-DB9DCDFEE601}"/>
              </a:ext>
            </a:extLst>
          </p:cNvPr>
          <p:cNvSpPr/>
          <p:nvPr/>
        </p:nvSpPr>
        <p:spPr>
          <a:xfrm>
            <a:off x="7819737" y="3536515"/>
            <a:ext cx="216693" cy="21193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="" xmlns:a16="http://schemas.microsoft.com/office/drawing/2014/main" id="{F76DB730-9E5B-42AA-A3BB-8B8692E6C8B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8036430" y="3642481"/>
            <a:ext cx="381204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그림 34">
            <a:extLst>
              <a:ext uri="{FF2B5EF4-FFF2-40B4-BE49-F238E27FC236}">
                <a16:creationId xmlns="" xmlns:a16="http://schemas.microsoft.com/office/drawing/2014/main" id="{D194C590-9E45-47DC-B6B4-52CF54D984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8681" y="1365762"/>
            <a:ext cx="255422" cy="26272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22E5F787-9D88-4D1C-851B-F230494E4500}"/>
              </a:ext>
            </a:extLst>
          </p:cNvPr>
          <p:cNvSpPr txBox="1"/>
          <p:nvPr/>
        </p:nvSpPr>
        <p:spPr>
          <a:xfrm>
            <a:off x="3135184" y="5508545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인쇄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88D6D630-0051-457B-9924-6AF5D86A1FFA}"/>
              </a:ext>
            </a:extLst>
          </p:cNvPr>
          <p:cNvSpPr txBox="1"/>
          <p:nvPr/>
        </p:nvSpPr>
        <p:spPr>
          <a:xfrm>
            <a:off x="3135182" y="5877097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다른 메뉴에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, </a:t>
            </a:r>
            <a:r>
              <a:rPr lang="ko-KR" altLang="en-US" sz="1100" dirty="0"/>
              <a:t>배포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42" name="그림 41">
            <a:extLst>
              <a:ext uri="{FF2B5EF4-FFF2-40B4-BE49-F238E27FC236}">
                <a16:creationId xmlns="" xmlns:a16="http://schemas.microsoft.com/office/drawing/2014/main" id="{9A1FB0BD-41C1-4C1E-85EE-4F3F906912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5069" y="6187808"/>
            <a:ext cx="249200" cy="249200"/>
          </a:xfrm>
          <a:prstGeom prst="rect">
            <a:avLst/>
          </a:prstGeom>
        </p:spPr>
      </p:pic>
      <p:pic>
        <p:nvPicPr>
          <p:cNvPr id="43" name="그림 42">
            <a:extLst>
              <a:ext uri="{FF2B5EF4-FFF2-40B4-BE49-F238E27FC236}">
                <a16:creationId xmlns="" xmlns:a16="http://schemas.microsoft.com/office/drawing/2014/main" id="{B650799E-3A43-4660-B622-18570C3A3A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5069" y="5931465"/>
            <a:ext cx="249200" cy="2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2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인쇄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 하거나 사내메일로 해당문서를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다른 메뉴에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, </a:t>
            </a:r>
            <a:r>
              <a:rPr lang="ko-KR" altLang="en-US" sz="1100" dirty="0"/>
              <a:t>배포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368806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4056619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ko-KR" altLang="en-US" sz="1100" dirty="0" err="1"/>
              <a:t>할일으로</a:t>
            </a:r>
            <a:r>
              <a:rPr lang="ko-KR" altLang="en-US" sz="1100" dirty="0"/>
              <a:t> 스크랩 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3110468F-E2B3-47F9-B738-265EC4375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069" y="863899"/>
            <a:ext cx="249200" cy="24920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0C16358B-36B8-4FFB-A7B4-82B989C6C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5069" y="607556"/>
            <a:ext cx="249200" cy="2492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17459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154314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ko-KR" altLang="en-US" sz="1100" dirty="0" err="1"/>
              <a:t>업무알림으로</a:t>
            </a:r>
            <a:r>
              <a:rPr lang="ko-KR" altLang="en-US" sz="1100" dirty="0"/>
              <a:t> 스크랩 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C07A84CA-0787-4D32-B605-117889C91A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1" y="1960730"/>
            <a:ext cx="4267582" cy="16232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그림 12">
            <a:extLst>
              <a:ext uri="{FF2B5EF4-FFF2-40B4-BE49-F238E27FC236}">
                <a16:creationId xmlns="" xmlns:a16="http://schemas.microsoft.com/office/drawing/2014/main" id="{36A54220-D193-4C2B-B1A0-98FD5440B1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5180" y="4490478"/>
            <a:ext cx="4267581" cy="18561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9809</TotalTime>
  <Words>766</Words>
  <Application>Microsoft Office PowerPoint</Application>
  <PresentationFormat>와이드스크린</PresentationFormat>
  <Paragraphs>107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yimijung</cp:lastModifiedBy>
  <cp:revision>456</cp:revision>
  <dcterms:created xsi:type="dcterms:W3CDTF">2021-01-26T03:26:19Z</dcterms:created>
  <dcterms:modified xsi:type="dcterms:W3CDTF">2021-11-03T03:13:52Z</dcterms:modified>
</cp:coreProperties>
</file>