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55" r:id="rId4"/>
    <p:sldId id="381" r:id="rId5"/>
    <p:sldId id="382" r:id="rId6"/>
    <p:sldId id="383" r:id="rId7"/>
    <p:sldId id="322" r:id="rId8"/>
    <p:sldId id="385" r:id="rId9"/>
    <p:sldId id="386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83" d="100"/>
          <a:sy n="83" d="100"/>
        </p:scale>
        <p:origin x="11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휴가현황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출퇴근현황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 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IP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근무시간 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근태는 </a:t>
            </a:r>
            <a:r>
              <a:rPr lang="en-US" altLang="ko-KR" sz="1050" dirty="0"/>
              <a:t>The </a:t>
            </a:r>
            <a:r>
              <a:rPr lang="en-US" altLang="ko-KR" sz="1050" dirty="0" err="1"/>
              <a:t>Gware</a:t>
            </a:r>
            <a:r>
              <a:rPr lang="en-US" altLang="ko-KR" sz="1050" dirty="0"/>
              <a:t> </a:t>
            </a:r>
            <a:r>
              <a:rPr lang="ko-KR" altLang="en-US" sz="1050" dirty="0"/>
              <a:t>를 통해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출</a:t>
            </a:r>
            <a:r>
              <a:rPr lang="en-US" altLang="ko-KR" sz="1050" dirty="0"/>
              <a:t>/</a:t>
            </a:r>
            <a:r>
              <a:rPr lang="ko-KR" altLang="en-US" sz="1050" dirty="0"/>
              <a:t>퇴근 관리와 휴가관리 기능을 제공합니다</a:t>
            </a:r>
            <a:r>
              <a:rPr lang="en-US" altLang="ko-KR" sz="1050" dirty="0"/>
              <a:t>. 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181015-4308-4D2F-A74F-A856868ACFC9}"/>
              </a:ext>
            </a:extLst>
          </p:cNvPr>
          <p:cNvSpPr txBox="1"/>
          <p:nvPr/>
        </p:nvSpPr>
        <p:spPr>
          <a:xfrm>
            <a:off x="3135185" y="184636"/>
            <a:ext cx="2162432" cy="38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970439-8F90-49D3-A1FB-10BBCAA1160B}"/>
              </a:ext>
            </a:extLst>
          </p:cNvPr>
          <p:cNvSpPr txBox="1"/>
          <p:nvPr/>
        </p:nvSpPr>
        <p:spPr>
          <a:xfrm>
            <a:off x="3135184" y="540831"/>
            <a:ext cx="858691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휴가는 미리 설정해 놓은 각 사원 별 연차설정을 통해 전자결재와 연동되어 자동 연차관리가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출근은 관리자가 설정한 출근시간대에 그룹웨어에 최초 로그인한 시간과 접속 </a:t>
            </a:r>
            <a:r>
              <a:rPr lang="en-US" altLang="ko-KR" sz="1100" dirty="0"/>
              <a:t>IP</a:t>
            </a:r>
            <a:r>
              <a:rPr lang="ko-KR" altLang="en-US" sz="1100" dirty="0"/>
              <a:t>대역이 맞는 지 체크하여 출근을 관리합니다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개요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52162B7-D49B-4E05-8BCE-D0D26C11F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495" y="1312661"/>
            <a:ext cx="7624128" cy="47990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3511649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휴가신청현황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3880201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전체 휴가현황은 관리자에게만 제공 됩니다</a:t>
            </a:r>
            <a:r>
              <a:rPr lang="en-US" altLang="ko-KR" sz="1100" dirty="0"/>
              <a:t>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 휴가현황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 </a:t>
            </a:r>
            <a:r>
              <a:rPr lang="ko-KR" altLang="en-US" sz="1050" dirty="0" err="1"/>
              <a:t>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 과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 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DD01AA1-4404-43BA-991F-95FBF2273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967594"/>
            <a:ext cx="6272705" cy="24393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B82D09D-0FC5-4F8B-BF75-BA8F8F0D8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3" y="4344338"/>
            <a:ext cx="6272705" cy="11603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C0FF967-3D5C-4AD1-9261-B29A1417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479497"/>
            <a:ext cx="6359017" cy="49711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지정한 시간 기준으로 출근</a:t>
            </a:r>
            <a:r>
              <a:rPr lang="en-US" altLang="ko-KR" sz="1050" dirty="0"/>
              <a:t>, </a:t>
            </a:r>
            <a:r>
              <a:rPr lang="ko-KR" altLang="en-US" sz="1050" dirty="0"/>
              <a:t>지각</a:t>
            </a:r>
            <a:r>
              <a:rPr lang="en-US" altLang="ko-KR" sz="1050" dirty="0"/>
              <a:t>, </a:t>
            </a:r>
            <a:r>
              <a:rPr lang="ko-KR" altLang="en-US" sz="1050" dirty="0"/>
              <a:t>조퇴</a:t>
            </a:r>
            <a:r>
              <a:rPr lang="en-US" altLang="ko-KR" sz="1050" dirty="0"/>
              <a:t>, </a:t>
            </a:r>
            <a:r>
              <a:rPr lang="ko-KR" altLang="en-US" sz="1050" dirty="0"/>
              <a:t>퇴근 등의 현황이 제공됩니다</a:t>
            </a:r>
            <a:r>
              <a:rPr lang="en-US" altLang="ko-KR" sz="1050" dirty="0"/>
              <a:t>.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출퇴근현황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1CED8E-5957-46E7-94B2-87AA93C7DB63}"/>
              </a:ext>
            </a:extLst>
          </p:cNvPr>
          <p:cNvSpPr/>
          <p:nvPr/>
        </p:nvSpPr>
        <p:spPr>
          <a:xfrm>
            <a:off x="8593158" y="2411765"/>
            <a:ext cx="901037" cy="1944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F665990-A2FF-49BF-AE8C-8D798ABC7C82}"/>
              </a:ext>
            </a:extLst>
          </p:cNvPr>
          <p:cNvSpPr/>
          <p:nvPr/>
        </p:nvSpPr>
        <p:spPr>
          <a:xfrm>
            <a:off x="3135180" y="2838485"/>
            <a:ext cx="1032007" cy="361214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D6979EF-3478-4870-9D28-64D087602FB9}"/>
              </a:ext>
            </a:extLst>
          </p:cNvPr>
          <p:cNvSpPr/>
          <p:nvPr/>
        </p:nvSpPr>
        <p:spPr>
          <a:xfrm>
            <a:off x="3209925" y="1571625"/>
            <a:ext cx="6200775" cy="60408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74651-E033-463B-ACCA-E539680719C3}"/>
              </a:ext>
            </a:extLst>
          </p:cNvPr>
          <p:cNvSpPr txBox="1"/>
          <p:nvPr/>
        </p:nvSpPr>
        <p:spPr>
          <a:xfrm>
            <a:off x="3135184" y="540831"/>
            <a:ext cx="8586916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현황은 관리자가 미리 지정해 놓은 근무시간이 보여집니다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지정한 시간 기준으로 출근</a:t>
            </a:r>
            <a:r>
              <a:rPr lang="en-US" altLang="ko-KR" sz="1100" dirty="0"/>
              <a:t>, </a:t>
            </a:r>
            <a:r>
              <a:rPr lang="ko-KR" altLang="en-US" sz="1100" dirty="0"/>
              <a:t>지각</a:t>
            </a:r>
            <a:r>
              <a:rPr lang="en-US" altLang="ko-KR" sz="1100" dirty="0"/>
              <a:t>, </a:t>
            </a:r>
            <a:r>
              <a:rPr lang="ko-KR" altLang="en-US" sz="1100" dirty="0"/>
              <a:t>조퇴</a:t>
            </a:r>
            <a:r>
              <a:rPr lang="en-US" altLang="ko-KR" sz="1100" dirty="0"/>
              <a:t>, </a:t>
            </a:r>
            <a:r>
              <a:rPr lang="ko-KR" altLang="en-US" sz="1100" dirty="0"/>
              <a:t>퇴근 등의 현황이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결재와 연동된 휴가현황</a:t>
            </a:r>
            <a:r>
              <a:rPr lang="en-US" altLang="ko-KR" sz="1100" dirty="0"/>
              <a:t>(</a:t>
            </a:r>
            <a:r>
              <a:rPr lang="ko-KR" altLang="en-US" sz="1100" dirty="0"/>
              <a:t>휴가</a:t>
            </a:r>
            <a:r>
              <a:rPr lang="en-US" altLang="ko-KR" sz="1100" dirty="0"/>
              <a:t>, </a:t>
            </a:r>
            <a:r>
              <a:rPr lang="ko-KR" altLang="en-US" sz="1100" dirty="0"/>
              <a:t>연차 등</a:t>
            </a:r>
            <a:r>
              <a:rPr lang="en-US" altLang="ko-KR" sz="1100" dirty="0"/>
              <a:t>)</a:t>
            </a:r>
            <a:r>
              <a:rPr lang="ko-KR" altLang="en-US" sz="1100" dirty="0"/>
              <a:t>도 근태현황에서도 함께 제공됩니다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131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871469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기록에 재설정 필요시 해당 날짜를 지정하여 버튼을 통해 동기화를 진행합니다</a:t>
            </a: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출퇴근 근태현황 기록에 대한 전체현황에 대한 정보를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현황은 관리자에게만 제공되며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개인별</a:t>
            </a:r>
            <a:r>
              <a:rPr lang="en-US" altLang="ko-KR" sz="1050" dirty="0"/>
              <a:t>/</a:t>
            </a:r>
            <a:r>
              <a:rPr lang="ko-KR" altLang="en-US" sz="1050" dirty="0"/>
              <a:t>부서별 조회가 가능합니다</a:t>
            </a:r>
            <a:r>
              <a:rPr lang="en-US" altLang="ko-KR" sz="1050" dirty="0"/>
              <a:t>.)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근태현황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D9A14B-7040-43FF-BF4C-6374A0D06E81}"/>
              </a:ext>
            </a:extLst>
          </p:cNvPr>
          <p:cNvSpPr txBox="1"/>
          <p:nvPr/>
        </p:nvSpPr>
        <p:spPr>
          <a:xfrm>
            <a:off x="3135184" y="5349172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 근태현황 기록에 대한 버튼으로 엑셀 내보내기 기능을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4529D29-7EC5-4141-899D-325E629EC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697536"/>
            <a:ext cx="6494082" cy="19720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4CE6F9E-CFE0-47E2-BC73-4621872BA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3" y="3335717"/>
            <a:ext cx="2445810" cy="18416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510505D9-742B-4000-8442-A57CE9E33D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3" y="5783015"/>
            <a:ext cx="4218712" cy="8189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FC00EE-22D8-44D2-9E3A-D0437441814B}"/>
              </a:ext>
            </a:extLst>
          </p:cNvPr>
          <p:cNvSpPr/>
          <p:nvPr/>
        </p:nvSpPr>
        <p:spPr>
          <a:xfrm>
            <a:off x="3212365" y="1100679"/>
            <a:ext cx="1369159" cy="112102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A83354F-FBA7-40FC-AABB-C24CE8F3B681}"/>
              </a:ext>
            </a:extLst>
          </p:cNvPr>
          <p:cNvSpPr/>
          <p:nvPr/>
        </p:nvSpPr>
        <p:spPr>
          <a:xfrm>
            <a:off x="4013863" y="3417743"/>
            <a:ext cx="148444" cy="14274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2BA5E27-C596-4746-8F9B-126CA488C40B}"/>
              </a:ext>
            </a:extLst>
          </p:cNvPr>
          <p:cNvSpPr/>
          <p:nvPr/>
        </p:nvSpPr>
        <p:spPr>
          <a:xfrm>
            <a:off x="4925882" y="3384405"/>
            <a:ext cx="531944" cy="1969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9FBC9DB-76E1-41D2-9628-6AC10BBBD1F7}"/>
              </a:ext>
            </a:extLst>
          </p:cNvPr>
          <p:cNvSpPr/>
          <p:nvPr/>
        </p:nvSpPr>
        <p:spPr>
          <a:xfrm>
            <a:off x="4020529" y="6383469"/>
            <a:ext cx="152431" cy="1570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77BE743-1090-4693-BE02-627F163033FC}"/>
              </a:ext>
            </a:extLst>
          </p:cNvPr>
          <p:cNvSpPr/>
          <p:nvPr/>
        </p:nvSpPr>
        <p:spPr>
          <a:xfrm>
            <a:off x="4279609" y="5793870"/>
            <a:ext cx="3067341" cy="8164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71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12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대상의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대역을 설정합니다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해당 관리설정은 관리자만 가능 하며</a:t>
            </a:r>
            <a:r>
              <a:rPr lang="en-US" altLang="ko-KR" sz="1050" dirty="0"/>
              <a:t>, </a:t>
            </a:r>
            <a:r>
              <a:rPr lang="ko-KR" altLang="en-US" sz="1050" dirty="0"/>
              <a:t>접속</a:t>
            </a:r>
            <a:r>
              <a:rPr lang="en-US" altLang="ko-KR" sz="1050" dirty="0"/>
              <a:t>IP</a:t>
            </a:r>
            <a:r>
              <a:rPr lang="ko-KR" altLang="en-US" sz="1050" dirty="0"/>
              <a:t>관리 ‘사용’ 시에만 출퇴근현황에 반영됩니다</a:t>
            </a:r>
            <a:r>
              <a:rPr lang="en-US" altLang="ko-KR" sz="1050" dirty="0"/>
              <a:t>.)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‘추가’ 버튼으로 사내 </a:t>
            </a:r>
            <a:r>
              <a:rPr lang="en-US" altLang="ko-KR" sz="1050" dirty="0"/>
              <a:t>IP</a:t>
            </a:r>
            <a:r>
              <a:rPr lang="ko-KR" altLang="en-US" sz="1050" dirty="0"/>
              <a:t>대역에 대하여 단일과 서브넷으로 두가지 방식으로 등록이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적용대상의 </a:t>
            </a:r>
            <a:r>
              <a:rPr lang="en-US" altLang="ko-KR" sz="1050" dirty="0"/>
              <a:t>IP</a:t>
            </a:r>
            <a:r>
              <a:rPr lang="ko-KR" altLang="en-US" sz="1050" dirty="0"/>
              <a:t>에서 로그인 해야만 아래와 같이 근태 메뉴에서 ‘출근</a:t>
            </a:r>
            <a:r>
              <a:rPr lang="en-US" altLang="ko-KR" sz="1050" dirty="0"/>
              <a:t>/</a:t>
            </a:r>
            <a:r>
              <a:rPr lang="ko-KR" altLang="en-US" sz="1050" dirty="0"/>
              <a:t>퇴근‘ 버튼이 활성 화 되며 버튼을 </a:t>
            </a:r>
            <a:r>
              <a:rPr lang="ko-KR" altLang="en-US" sz="1050" dirty="0" err="1"/>
              <a:t>클릭시</a:t>
            </a:r>
            <a:r>
              <a:rPr lang="ko-KR" altLang="en-US" sz="1050" dirty="0"/>
              <a:t> 출퇴근현황에 출근시간과 퇴근시간이 반영됩니다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IP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18BAED-31DA-4C04-AFB8-A47D52D49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494" y="1362143"/>
            <a:ext cx="8026635" cy="22530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A64BA2C6-A025-40E6-9EBD-E4C3380AD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979" y="2743696"/>
            <a:ext cx="4248150" cy="1743075"/>
          </a:xfrm>
          <a:prstGeom prst="rect">
            <a:avLst/>
          </a:prstGeom>
          <a:ln w="25400">
            <a:solidFill>
              <a:schemeClr val="accent4"/>
            </a:solidFill>
          </a:ln>
          <a:effectLst/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256C58-1053-4BB3-A76D-2B5C7CF1DEAD}"/>
              </a:ext>
            </a:extLst>
          </p:cNvPr>
          <p:cNvSpPr/>
          <p:nvPr/>
        </p:nvSpPr>
        <p:spPr>
          <a:xfrm>
            <a:off x="10732786" y="1410901"/>
            <a:ext cx="709120" cy="3083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3BC60AC-EB0E-48F8-8946-DEE2E2BF8EE5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11087346" y="1719263"/>
            <a:ext cx="0" cy="915987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3C6B9EBC-102E-43F4-A75D-4EE9E500BC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4727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0C2EE4A1-0780-408A-922B-0115A7122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134" y="4943407"/>
            <a:ext cx="266700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9519BF-68CE-4900-97D5-55726B3D152C}"/>
              </a:ext>
            </a:extLst>
          </p:cNvPr>
          <p:cNvSpPr/>
          <p:nvPr/>
        </p:nvSpPr>
        <p:spPr>
          <a:xfrm>
            <a:off x="4867275" y="5130800"/>
            <a:ext cx="387350" cy="193675"/>
          </a:xfrm>
          <a:prstGeom prst="rect">
            <a:avLst/>
          </a:prstGeom>
          <a:solidFill>
            <a:srgbClr val="428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84E66-B1C7-423A-8E3C-710C82F98E52}"/>
              </a:ext>
            </a:extLst>
          </p:cNvPr>
          <p:cNvSpPr txBox="1"/>
          <p:nvPr/>
        </p:nvSpPr>
        <p:spPr>
          <a:xfrm>
            <a:off x="4846789" y="5108373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50" b="1">
                <a:solidFill>
                  <a:schemeClr val="bg1"/>
                </a:solidFill>
              </a:rPr>
              <a:t>출근</a:t>
            </a:r>
          </a:p>
        </p:txBody>
      </p:sp>
    </p:spTree>
    <p:extLst>
      <p:ext uri="{BB962C8B-B14F-4D97-AF65-F5344CB8AC3E}">
        <p14:creationId xmlns:p14="http://schemas.microsoft.com/office/powerpoint/2010/main" val="102383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근무시간 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적용에 대한 근무시간을 설정합니다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관리설정은 관리자만 가능합니다</a:t>
            </a:r>
            <a:r>
              <a:rPr lang="en-US" altLang="ko-KR" sz="105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출퇴근현황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C2B37-48CC-4AE8-80CF-64CC1C448C22}"/>
              </a:ext>
            </a:extLst>
          </p:cNvPr>
          <p:cNvSpPr txBox="1"/>
          <p:nvPr/>
        </p:nvSpPr>
        <p:spPr>
          <a:xfrm>
            <a:off x="3135184" y="540831"/>
            <a:ext cx="8586916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모든 사용자대상으로 출근과 퇴근시간을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출근설정 시간부터 적용될 오전반차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퇴근설정 시간부터 적용될 오후반차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최대퇴근허용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근태 ‘출퇴근현황</a:t>
            </a:r>
            <a:r>
              <a:rPr lang="en-US" altLang="ko-KR" sz="1100" dirty="0"/>
              <a:t>’ </a:t>
            </a:r>
            <a:r>
              <a:rPr lang="ko-KR" altLang="en-US" sz="1100" dirty="0"/>
              <a:t>에 제공된 ’퇴근’ 버튼에 대한 허용시간을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퇴근버튼은 퇴근허용시간 전까지 여러 번 지정이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FB527AB-E8E3-4424-B34A-D6FA6425A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000961"/>
            <a:ext cx="5084690" cy="37607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2386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적용대상자와 유연근무에 대한 설정을 관리합니다</a:t>
            </a:r>
            <a:r>
              <a:rPr lang="en-US" altLang="ko-KR" sz="1050" dirty="0"/>
              <a:t>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근태관리 설정은 관리자만 가능하며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설정이 가능합니다</a:t>
            </a:r>
            <a:r>
              <a:rPr lang="en-US" altLang="ko-KR" sz="1050" dirty="0"/>
              <a:t>.)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4FE52-BB76-4C70-9E66-C57EC5B46AF3}"/>
              </a:ext>
            </a:extLst>
          </p:cNvPr>
          <p:cNvSpPr txBox="1"/>
          <p:nvPr/>
        </p:nvSpPr>
        <p:spPr>
          <a:xfrm>
            <a:off x="3135184" y="540831"/>
            <a:ext cx="8586916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휴가관리 </a:t>
            </a:r>
            <a:r>
              <a:rPr lang="en-US" altLang="ko-KR" sz="1100" dirty="0"/>
              <a:t>: </a:t>
            </a:r>
            <a:r>
              <a:rPr lang="ko-KR" altLang="en-US" sz="1100" dirty="0"/>
              <a:t>결재연동 휴가현황에 대한 사용여부를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출퇴근 현황에 대한 적용대상자를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미사용시 출퇴근현황에 반영되지 않습니다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유연근무 </a:t>
            </a:r>
            <a:r>
              <a:rPr lang="en-US" altLang="ko-KR" sz="1100" dirty="0"/>
              <a:t>: </a:t>
            </a:r>
            <a:r>
              <a:rPr lang="ko-KR" altLang="en-US" sz="1100" dirty="0"/>
              <a:t>관리자가 지정한 근무시간이외 특정 지역 파견자나 출장자에 대한 유연근무시간을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 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상황에 따라 ‘주 </a:t>
            </a:r>
            <a:r>
              <a:rPr lang="en-US" altLang="ko-KR" sz="1100" dirty="0"/>
              <a:t>52</a:t>
            </a:r>
            <a:r>
              <a:rPr lang="ko-KR" altLang="en-US" sz="1100" dirty="0"/>
              <a:t>시간 </a:t>
            </a:r>
            <a:r>
              <a:rPr lang="en-US" altLang="ko-KR" sz="1100" dirty="0"/>
              <a:t>/ 78</a:t>
            </a:r>
            <a:r>
              <a:rPr lang="ko-KR" altLang="en-US" sz="1100" dirty="0"/>
              <a:t>시간’ 등 설정이 가능 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0314BEA-8DAA-4D2C-AFF6-0E2C16C51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76516"/>
            <a:ext cx="4537577" cy="37985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169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8999</TotalTime>
  <Words>483</Words>
  <Application>Microsoft Office PowerPoint</Application>
  <PresentationFormat>와이드스크린</PresentationFormat>
  <Paragraphs>73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347</cp:revision>
  <dcterms:created xsi:type="dcterms:W3CDTF">2021-01-26T03:26:19Z</dcterms:created>
  <dcterms:modified xsi:type="dcterms:W3CDTF">2021-11-30T08:12:26Z</dcterms:modified>
</cp:coreProperties>
</file>