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2"/>
  </p:notesMasterIdLst>
  <p:sldIdLst>
    <p:sldId id="256" r:id="rId5"/>
    <p:sldId id="265" r:id="rId6"/>
    <p:sldId id="303" r:id="rId7"/>
    <p:sldId id="307" r:id="rId8"/>
    <p:sldId id="304" r:id="rId9"/>
    <p:sldId id="305" r:id="rId10"/>
    <p:sldId id="306" r:id="rId11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5F4"/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5" autoAdjust="0"/>
    <p:restoredTop sz="94672"/>
  </p:normalViewPr>
  <p:slideViewPr>
    <p:cSldViewPr snapToGrid="0" snapToObjects="1" showGuides="1">
      <p:cViewPr varScale="1">
        <p:scale>
          <a:sx n="71" d="100"/>
          <a:sy n="71" d="100"/>
        </p:scale>
        <p:origin x="2046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C3F58719-EE59-453E-B711-EC5DD4253576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 err="1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id="{FE35AB8E-7325-428C-A0D1-19735EA0364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8">
            <a:extLst>
              <a:ext uri="{FF2B5EF4-FFF2-40B4-BE49-F238E27FC236}">
                <a16:creationId xmlns:a16="http://schemas.microsoft.com/office/drawing/2014/main" id="{BF463A8F-6181-44DF-8B62-56AAFFB6FFBC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AE05997D-CC33-4765-9415-E45F8F3B954C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12" name="Rettangolo 3">
              <a:extLst>
                <a:ext uri="{FF2B5EF4-FFF2-40B4-BE49-F238E27FC236}">
                  <a16:creationId xmlns:a16="http://schemas.microsoft.com/office/drawing/2014/main" id="{7BEC4E3D-7A13-4417-9992-52181F889879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13" name="Rettangolo 4">
              <a:extLst>
                <a:ext uri="{FF2B5EF4-FFF2-40B4-BE49-F238E27FC236}">
                  <a16:creationId xmlns:a16="http://schemas.microsoft.com/office/drawing/2014/main" id="{08818E8A-04F9-4B10-9592-FD637CCE4583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7B920CF4-A9D1-4738-90B3-70018E068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7AB2F5D-0EF9-43E9-AB3B-4ECBD5A74668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1BA2FD-F16F-4AA2-89D5-41112FDB691C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 err="1">
                  <a:latin typeface="나눔고딕" panose="020D0604000000000000" pitchFamily="50" charset="-127"/>
                  <a:ea typeface="나눔고딕" panose="020D0604000000000000" pitchFamily="50" charset="-127"/>
                </a:rPr>
                <a:t>파일함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7" name="그래픽 16">
            <a:extLst>
              <a:ext uri="{FF2B5EF4-FFF2-40B4-BE49-F238E27FC236}">
                <a16:creationId xmlns:a16="http://schemas.microsoft.com/office/drawing/2014/main" id="{C6F6FE0C-8DF4-45A7-8508-82B94E703E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5" name="그래픽 24">
            <a:extLst>
              <a:ext uri="{FF2B5EF4-FFF2-40B4-BE49-F238E27FC236}">
                <a16:creationId xmlns:a16="http://schemas.microsoft.com/office/drawing/2014/main" id="{6D0CFC24-9CC8-411E-AF60-B36FF32F77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1CA8C9FB-285A-4DD5-8A2D-B5CB2F83F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04" y="2736034"/>
            <a:ext cx="7364556" cy="2732013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2711336"/>
            <a:ext cx="7364557" cy="27204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07378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그룹웨어를 통하여 사용자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pc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관리하는 중요 파일을 웹상으로 파일을 관리하고 공유하는 파일 관리 기능을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파일은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웹상에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필요한 파일들을 업로드 및 다운로드할 수 있는 기능을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개인함과 공유함으로 구분하여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675A8E9-9026-45E7-844B-D9AE970DE3FB}"/>
              </a:ext>
            </a:extLst>
          </p:cNvPr>
          <p:cNvSpPr/>
          <p:nvPr/>
        </p:nvSpPr>
        <p:spPr>
          <a:xfrm>
            <a:off x="5464540" y="2896705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2541C474-BC77-43CA-89E9-4E3B444CC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6247" y="2866004"/>
            <a:ext cx="221153" cy="1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9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4611009"/>
            <a:ext cx="7364558" cy="1297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폴더수정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폴더 우측의 수정 버튼을 눌러 폴더 이름을 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폴더 우측의 삭제 버튼을 눌러 폴더를 삭제할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폴더를 삭제할 경우 해당 폴더 안에 자료들까지 모두 삭제됩니다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파일함의 다른 폴더로 문서를 복사할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0576EC5-4E95-4DD4-91B0-AE5EE9BCF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61" y="2206400"/>
            <a:ext cx="7257039" cy="2353874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104799"/>
            <a:ext cx="7364558" cy="2433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25077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개인만이 사용할 용도로 파일을 업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다운로드 하며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 용량에 제한을 받습니다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개인함은 자신만이 조회하고 다운로드가 가능한 파일들에 대한 관리 기능을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개인함은 자신이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할당받은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용량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 폴더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안에서만 사용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5B99EEC-8E5C-4E51-8700-E980DA75C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091" y="8442393"/>
            <a:ext cx="3582910" cy="1257161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8C3E9DFE-B076-4097-9711-D25EF4C17B84}"/>
              </a:ext>
            </a:extLst>
          </p:cNvPr>
          <p:cNvSpPr/>
          <p:nvPr/>
        </p:nvSpPr>
        <p:spPr>
          <a:xfrm>
            <a:off x="201698" y="8393958"/>
            <a:ext cx="3595050" cy="13055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12E0605C-A697-4AF7-917F-730D7C9368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0349" y="8412423"/>
            <a:ext cx="3621528" cy="1290651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37F3B36B-3094-4885-BAB2-EAA5325B43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70" t="-1" r="2296" b="3636"/>
          <a:stretch/>
        </p:blipFill>
        <p:spPr>
          <a:xfrm>
            <a:off x="237932" y="5996291"/>
            <a:ext cx="2088000" cy="954000"/>
          </a:xfrm>
          <a:prstGeom prst="rect">
            <a:avLst/>
          </a:prstGeom>
        </p:spPr>
      </p:pic>
      <p:sp>
        <p:nvSpPr>
          <p:cNvPr id="24" name="직사각형 23">
            <a:extLst>
              <a:ext uri="{FF2B5EF4-FFF2-40B4-BE49-F238E27FC236}">
                <a16:creationId xmlns:a16="http://schemas.microsoft.com/office/drawing/2014/main" id="{5FDBDB0C-77C1-4C75-9BA3-D66FB3B2DA11}"/>
              </a:ext>
            </a:extLst>
          </p:cNvPr>
          <p:cNvSpPr/>
          <p:nvPr/>
        </p:nvSpPr>
        <p:spPr>
          <a:xfrm>
            <a:off x="201698" y="5978440"/>
            <a:ext cx="2175742" cy="9937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9D0F2D8-699C-4253-8299-D4434A793A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794" y="2754103"/>
            <a:ext cx="1752600" cy="26670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1D235223-84DC-49A4-869B-262FAAE993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04940" y="3117510"/>
            <a:ext cx="1028700" cy="600075"/>
          </a:xfrm>
          <a:prstGeom prst="rect">
            <a:avLst/>
          </a:prstGeom>
        </p:spPr>
      </p:pic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06D0D9EA-65C6-46DE-8184-64332C3BEB3A}"/>
              </a:ext>
            </a:extLst>
          </p:cNvPr>
          <p:cNvSpPr/>
          <p:nvPr/>
        </p:nvSpPr>
        <p:spPr>
          <a:xfrm>
            <a:off x="1198093" y="3860533"/>
            <a:ext cx="202002" cy="20860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BEA97D0A-3676-4551-92C9-E15049324AEE}"/>
              </a:ext>
            </a:extLst>
          </p:cNvPr>
          <p:cNvSpPr/>
          <p:nvPr/>
        </p:nvSpPr>
        <p:spPr>
          <a:xfrm>
            <a:off x="299568" y="2753205"/>
            <a:ext cx="576732" cy="2600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5C4DD9-B910-4594-894F-08A3D4CB7883}"/>
              </a:ext>
            </a:extLst>
          </p:cNvPr>
          <p:cNvSpPr txBox="1"/>
          <p:nvPr/>
        </p:nvSpPr>
        <p:spPr>
          <a:xfrm>
            <a:off x="1363247" y="3786031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439F2D85-4950-4E83-88E4-4BDD949131BF}"/>
              </a:ext>
            </a:extLst>
          </p:cNvPr>
          <p:cNvSpPr/>
          <p:nvPr/>
        </p:nvSpPr>
        <p:spPr>
          <a:xfrm>
            <a:off x="871068" y="2753205"/>
            <a:ext cx="602132" cy="2600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F5D18E7F-17D5-481C-BDD8-0B80DDE0C657}"/>
              </a:ext>
            </a:extLst>
          </p:cNvPr>
          <p:cNvSpPr/>
          <p:nvPr/>
        </p:nvSpPr>
        <p:spPr>
          <a:xfrm>
            <a:off x="1474318" y="2753205"/>
            <a:ext cx="602132" cy="2600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560D0F-7DE9-461C-82F6-571E1FA1F288}"/>
              </a:ext>
            </a:extLst>
          </p:cNvPr>
          <p:cNvSpPr txBox="1"/>
          <p:nvPr/>
        </p:nvSpPr>
        <p:spPr>
          <a:xfrm>
            <a:off x="410747" y="244057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A414D5-98FB-48B1-9AAD-B0B65363F675}"/>
              </a:ext>
            </a:extLst>
          </p:cNvPr>
          <p:cNvSpPr txBox="1"/>
          <p:nvPr/>
        </p:nvSpPr>
        <p:spPr>
          <a:xfrm>
            <a:off x="1007647" y="244057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92FEA61-9CB9-4007-8F5B-0F303F04758E}"/>
              </a:ext>
            </a:extLst>
          </p:cNvPr>
          <p:cNvSpPr txBox="1"/>
          <p:nvPr/>
        </p:nvSpPr>
        <p:spPr>
          <a:xfrm>
            <a:off x="1610897" y="244057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73686D7E-4CFB-409F-8734-E66E8B9CD2B7}"/>
              </a:ext>
            </a:extLst>
          </p:cNvPr>
          <p:cNvSpPr/>
          <p:nvPr/>
        </p:nvSpPr>
        <p:spPr>
          <a:xfrm>
            <a:off x="6552564" y="3159871"/>
            <a:ext cx="674529" cy="2600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158339A-BACF-4008-958B-259C8BA2D3A7}"/>
              </a:ext>
            </a:extLst>
          </p:cNvPr>
          <p:cNvSpPr txBox="1"/>
          <p:nvPr/>
        </p:nvSpPr>
        <p:spPr>
          <a:xfrm>
            <a:off x="6443668" y="281893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14D5E435-0D46-45C8-AC77-5E12783F5A8C}"/>
              </a:ext>
            </a:extLst>
          </p:cNvPr>
          <p:cNvSpPr/>
          <p:nvPr/>
        </p:nvSpPr>
        <p:spPr>
          <a:xfrm>
            <a:off x="6552564" y="3419427"/>
            <a:ext cx="912655" cy="2600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CC17270-183D-4112-9B0C-9EB948116A81}"/>
              </a:ext>
            </a:extLst>
          </p:cNvPr>
          <p:cNvSpPr txBox="1"/>
          <p:nvPr/>
        </p:nvSpPr>
        <p:spPr>
          <a:xfrm>
            <a:off x="6191177" y="336841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DA4B18C-6E5D-4267-9B3C-73B9F84F6A48}"/>
              </a:ext>
            </a:extLst>
          </p:cNvPr>
          <p:cNvSpPr/>
          <p:nvPr/>
        </p:nvSpPr>
        <p:spPr>
          <a:xfrm>
            <a:off x="3906078" y="8386595"/>
            <a:ext cx="3656103" cy="13222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389578EE-AA91-48C6-A799-45A52C8EAE5C}"/>
              </a:ext>
            </a:extLst>
          </p:cNvPr>
          <p:cNvSpPr/>
          <p:nvPr/>
        </p:nvSpPr>
        <p:spPr>
          <a:xfrm>
            <a:off x="234616" y="7032184"/>
            <a:ext cx="7364558" cy="1024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 startAt="4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이동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파일함의 다른 폴더로 문서를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 startAt="4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새폴더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폴더 이름을 작성하고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확인 버튼을 누르면 새로운 폴더가 생성합니다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 startAt="4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 업로드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파일을 저장하고 싶은 폴더를 선택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및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파일을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끌어오시면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파일을 업로드할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310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4866822"/>
            <a:ext cx="7364558" cy="13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빠른조회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문서를 빠르게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다운로드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문서를 바로 다운로드합니다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문서를 수정합니다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문서를 삭제합니다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56493"/>
            <a:ext cx="5945054" cy="31209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07378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폴더를 선택하면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빠른조회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다운로드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 중에 선택할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A4ADAB96-349D-47A6-8AD7-12CA7A435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32" y="1692066"/>
            <a:ext cx="5875192" cy="3057498"/>
          </a:xfrm>
          <a:prstGeom prst="rect">
            <a:avLst/>
          </a:prstGeom>
        </p:spPr>
      </p:pic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147826AA-E71D-40DE-836B-E48E6A126523}"/>
              </a:ext>
            </a:extLst>
          </p:cNvPr>
          <p:cNvSpPr/>
          <p:nvPr/>
        </p:nvSpPr>
        <p:spPr>
          <a:xfrm>
            <a:off x="1429723" y="3602518"/>
            <a:ext cx="1303203" cy="101057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999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FC61655-23BD-4857-8B0A-69B3BF95F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21" y="2750499"/>
            <a:ext cx="7229475" cy="2943225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C57D77F3-02D6-4BC4-BF6E-1CB53421B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87" y="6368820"/>
            <a:ext cx="4291778" cy="2800567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07378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공유함은 그룹웨어 사용자들이 파일을 공유해서 사용하기 위한 기능을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공유함에서는 추가적으로 폴더를 생성해서 파일을 공유할 수 있습니다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각 폴더는 사용자의 목적에 맞게 다양하게 폴더를 생성할 수 있으며 해당 설정 폴더에 대해서 조회 권한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다운로드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과 관리 권한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을 부여할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5766492"/>
            <a:ext cx="7333246" cy="377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새폴더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폴더를 생성합니다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생성 시에 사용권한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공유설정을 부여합니다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7807DA2-CB77-40BD-BDCE-97CE230F80DB}"/>
              </a:ext>
            </a:extLst>
          </p:cNvPr>
          <p:cNvSpPr/>
          <p:nvPr/>
        </p:nvSpPr>
        <p:spPr>
          <a:xfrm>
            <a:off x="203303" y="6330721"/>
            <a:ext cx="4382143" cy="2838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C721018C-B44A-4418-925D-BC4350EFB3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77" t="3706" r="3578" b="7365"/>
          <a:stretch/>
        </p:blipFill>
        <p:spPr>
          <a:xfrm>
            <a:off x="6532325" y="3660445"/>
            <a:ext cx="1022400" cy="720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2726366"/>
            <a:ext cx="7364558" cy="29348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BD937E5D-8BD8-498E-AB47-E207463820E7}"/>
              </a:ext>
            </a:extLst>
          </p:cNvPr>
          <p:cNvSpPr/>
          <p:nvPr/>
        </p:nvSpPr>
        <p:spPr>
          <a:xfrm>
            <a:off x="6575186" y="3741374"/>
            <a:ext cx="706675" cy="25996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C0B368-3ECE-48EE-B8E9-F0A477FBE2E6}"/>
              </a:ext>
            </a:extLst>
          </p:cNvPr>
          <p:cNvSpPr txBox="1"/>
          <p:nvPr/>
        </p:nvSpPr>
        <p:spPr>
          <a:xfrm>
            <a:off x="7247228" y="370207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24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411B92A6-1FCC-4610-A691-11EFCC4B4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42" y="1632130"/>
            <a:ext cx="4478330" cy="2826425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폴더수정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폴더명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설명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사용권한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공유설정을 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7807DA2-CB77-40BD-BDCE-97CE230F80DB}"/>
              </a:ext>
            </a:extLst>
          </p:cNvPr>
          <p:cNvSpPr/>
          <p:nvPr/>
        </p:nvSpPr>
        <p:spPr>
          <a:xfrm>
            <a:off x="203304" y="1599684"/>
            <a:ext cx="4489720" cy="28520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7A418EC-3B01-4899-B579-5E0E1803D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41" y="7098676"/>
            <a:ext cx="5577179" cy="2619378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FD5F7579-29EE-42FA-93CA-1CA3DFEE9A9D}"/>
              </a:ext>
            </a:extLst>
          </p:cNvPr>
          <p:cNvSpPr/>
          <p:nvPr/>
        </p:nvSpPr>
        <p:spPr>
          <a:xfrm>
            <a:off x="203302" y="7083335"/>
            <a:ext cx="5603137" cy="26622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부제목 2">
            <a:extLst>
              <a:ext uri="{FF2B5EF4-FFF2-40B4-BE49-F238E27FC236}">
                <a16:creationId xmlns:a16="http://schemas.microsoft.com/office/drawing/2014/main" id="{BBB9ACD3-E9D3-474B-92BA-CCA0173FB1BA}"/>
              </a:ext>
            </a:extLst>
          </p:cNvPr>
          <p:cNvSpPr txBox="1">
            <a:spLocks/>
          </p:cNvSpPr>
          <p:nvPr/>
        </p:nvSpPr>
        <p:spPr>
          <a:xfrm>
            <a:off x="203304" y="4492111"/>
            <a:ext cx="7364558" cy="257365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폴더명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 만들 공유 폴더의 이름을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설명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파일에 대한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설명글을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사용권한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해당문서를 사용하는 데에 등급을 맞춰줍니다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공유설정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문서를 공유하는 데에  등급을 맞춰줍니다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파일다운로드 이력 관리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파일에 대해서 이력을 조회하기 위해서는 최종 수정 날짜를 클릭하게 되면 상세내역이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B4390A60-9788-4DA1-BEB1-43B0A0BACF3B}"/>
              </a:ext>
            </a:extLst>
          </p:cNvPr>
          <p:cNvSpPr/>
          <p:nvPr/>
        </p:nvSpPr>
        <p:spPr>
          <a:xfrm>
            <a:off x="359892" y="2231310"/>
            <a:ext cx="4135907" cy="21978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F369DF-CD57-4193-8262-C98EF9A0911A}"/>
              </a:ext>
            </a:extLst>
          </p:cNvPr>
          <p:cNvSpPr txBox="1"/>
          <p:nvPr/>
        </p:nvSpPr>
        <p:spPr>
          <a:xfrm>
            <a:off x="810797" y="215680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6C1AFE50-6188-44B8-AEDD-F6E7DF96E419}"/>
              </a:ext>
            </a:extLst>
          </p:cNvPr>
          <p:cNvSpPr/>
          <p:nvPr/>
        </p:nvSpPr>
        <p:spPr>
          <a:xfrm>
            <a:off x="359892" y="2612310"/>
            <a:ext cx="4135907" cy="21978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7C7F53-7BA5-4EDB-BFEB-0BD5EDEDAA02}"/>
              </a:ext>
            </a:extLst>
          </p:cNvPr>
          <p:cNvSpPr txBox="1"/>
          <p:nvPr/>
        </p:nvSpPr>
        <p:spPr>
          <a:xfrm>
            <a:off x="810797" y="253780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F3F0B07A-4F0A-40E6-905C-189754ED85D2}"/>
              </a:ext>
            </a:extLst>
          </p:cNvPr>
          <p:cNvSpPr/>
          <p:nvPr/>
        </p:nvSpPr>
        <p:spPr>
          <a:xfrm>
            <a:off x="334493" y="2997200"/>
            <a:ext cx="2078508" cy="43180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0AC3BB-5A6C-495F-8A06-7F8F109E1EF5}"/>
              </a:ext>
            </a:extLst>
          </p:cNvPr>
          <p:cNvSpPr txBox="1"/>
          <p:nvPr/>
        </p:nvSpPr>
        <p:spPr>
          <a:xfrm>
            <a:off x="2413001" y="303945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4A76AD-B7DE-4B7F-9D7E-9C033FA61EA0}"/>
              </a:ext>
            </a:extLst>
          </p:cNvPr>
          <p:cNvSpPr txBox="1"/>
          <p:nvPr/>
        </p:nvSpPr>
        <p:spPr>
          <a:xfrm>
            <a:off x="2413001" y="355380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5BC69334-3FA2-4F0E-935D-A19C227CAB35}"/>
              </a:ext>
            </a:extLst>
          </p:cNvPr>
          <p:cNvSpPr/>
          <p:nvPr/>
        </p:nvSpPr>
        <p:spPr>
          <a:xfrm>
            <a:off x="334493" y="3511550"/>
            <a:ext cx="2078508" cy="43180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79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상세설명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525990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조회권한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폴더를 조회할 수 있게 되어 파일을 다운로드할 할 사용자를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사용’의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체크를 풀고 ‘권한설정’ 버튼을 클릭하게 되면 조직도가 제공되는데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조직도를 통해서 원하는 사용자를 지정할 수도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또는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등급’을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통해서 일괄 설정도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조회등급’ 과 ‘조회권한’ 간에는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AND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조건이 부여됩니다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관리권한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폴더에 파일을 업로드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저장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),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삭제를 할 관리자를 설정합니다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다운로드 권한 기본 포함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’전체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사용’의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체크를 풀고 ‘권한설정’ 버튼을 클릭하게 되면 조직도가 제공되는데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조직도를 통해서 원하는 사용자를 지정할 수도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또는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등급’을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통해서 일괄 설정도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관리등급’ 과 ‘관리권한’ 간에는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AND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조건이 부여됩니다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en-US" altLang="ko-KR" sz="1200" b="1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 </a:t>
            </a:r>
            <a:r>
              <a:rPr lang="ko-KR" altLang="en-US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주의할 것은 조회권한을 특정인</a:t>
            </a:r>
            <a:r>
              <a:rPr lang="en-US" altLang="ko-KR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특정부서</a:t>
            </a:r>
            <a:r>
              <a:rPr lang="en-US" altLang="ko-KR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으로 제한한 상태에서 관리권한을 ‘전체 </a:t>
            </a:r>
            <a:r>
              <a:rPr lang="ko-KR" altLang="en-US" sz="1200" dirty="0" err="1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사용자’로</a:t>
            </a:r>
            <a:r>
              <a:rPr lang="ko-KR" altLang="en-US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처리하면 결국에는 이 폴더는 모든 사용자들이 조회 및 수정</a:t>
            </a:r>
            <a:r>
              <a:rPr lang="en-US" altLang="ko-KR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삭제가 가능하게 되니 이점 주의 바랍니다</a:t>
            </a:r>
            <a:r>
              <a:rPr lang="en-US" altLang="ko-KR" sz="1200" dirty="0">
                <a:solidFill>
                  <a:srgbClr val="4285F4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파일다운로드 이력 관리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파일에 대해서 이력을 조회하기 위해서는 최종수정 날짜를 클릭하게 되면 상세내역이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9248160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5288</TotalTime>
  <Words>569</Words>
  <Application>Microsoft Office PowerPoint</Application>
  <PresentationFormat>사용자 지정</PresentationFormat>
  <Paragraphs>61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나눔고딕</vt:lpstr>
      <vt:lpstr>나눔손글씨 펜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256</cp:revision>
  <dcterms:created xsi:type="dcterms:W3CDTF">2020-06-03T01:19:05Z</dcterms:created>
  <dcterms:modified xsi:type="dcterms:W3CDTF">2020-09-08T06:30:06Z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