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19"/>
  </p:notesMasterIdLst>
  <p:sldIdLst>
    <p:sldId id="256" r:id="rId5"/>
    <p:sldId id="310" r:id="rId6"/>
    <p:sldId id="317" r:id="rId7"/>
    <p:sldId id="296" r:id="rId8"/>
    <p:sldId id="316" r:id="rId9"/>
    <p:sldId id="318" r:id="rId10"/>
    <p:sldId id="320" r:id="rId11"/>
    <p:sldId id="321" r:id="rId12"/>
    <p:sldId id="319" r:id="rId13"/>
    <p:sldId id="322" r:id="rId14"/>
    <p:sldId id="323" r:id="rId15"/>
    <p:sldId id="324" r:id="rId16"/>
    <p:sldId id="325" r:id="rId17"/>
    <p:sldId id="327" r:id="rId18"/>
  </p:sldIdLst>
  <p:sldSz cx="7772400" cy="10058400"/>
  <p:notesSz cx="6858000" cy="9144000"/>
  <p:defaultTextStyle>
    <a:defPPr rtl="0">
      <a:defRPr lang="ko-K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F00"/>
    <a:srgbClr val="2175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75" autoAdjust="0"/>
    <p:restoredTop sz="94672"/>
  </p:normalViewPr>
  <p:slideViewPr>
    <p:cSldViewPr snapToGrid="0" snapToObjects="1" showGuides="1">
      <p:cViewPr varScale="1">
        <p:scale>
          <a:sx n="71" d="100"/>
          <a:sy n="71" d="100"/>
        </p:scale>
        <p:origin x="2046" y="6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78" d="100"/>
          <a:sy n="78" d="100"/>
        </p:scale>
        <p:origin x="121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r>
              <a:rPr lang="en-US"/>
              <a:t>9/14/2017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ko"/>
              <a:t>Edit Master text styles</a:t>
            </a:r>
          </a:p>
          <a:p>
            <a:pPr lvl="1" rtl="0"/>
            <a:r>
              <a:rPr lang="ko"/>
              <a:t>Second level</a:t>
            </a:r>
          </a:p>
          <a:p>
            <a:pPr lvl="2" rtl="0"/>
            <a:r>
              <a:rPr lang="ko"/>
              <a:t>Third level</a:t>
            </a:r>
          </a:p>
          <a:p>
            <a:pPr lvl="3" rtl="0"/>
            <a:r>
              <a:rPr lang="ko"/>
              <a:t>Fourth level</a:t>
            </a:r>
          </a:p>
          <a:p>
            <a:pPr lvl="4" rtl="0"/>
            <a:r>
              <a:rPr lang="ko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6B23D1D-0A13-406B-992F-1339523DA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2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6B23D1D-0A13-406B-992F-1339523DA8C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925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부제목 2"/>
          <p:cNvSpPr>
            <a:spLocks noGrp="1"/>
          </p:cNvSpPr>
          <p:nvPr>
            <p:ph type="subTitle" idx="1" hasCustomPrompt="1"/>
          </p:nvPr>
        </p:nvSpPr>
        <p:spPr>
          <a:xfrm>
            <a:off x="249955" y="5681281"/>
            <a:ext cx="5829300" cy="42543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ea typeface="나눔스퀘어_ac" panose="020B0600000101010101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 dirty="0"/>
              <a:t>1. </a:t>
            </a:r>
            <a:r>
              <a:rPr lang="ko-KR" altLang="en-US" dirty="0"/>
              <a:t>마스터 부제목 스타일 편집</a:t>
            </a:r>
          </a:p>
        </p:txBody>
      </p:sp>
      <p:sp>
        <p:nvSpPr>
          <p:cNvPr id="7" name="부제목 2"/>
          <p:cNvSpPr txBox="1">
            <a:spLocks/>
          </p:cNvSpPr>
          <p:nvPr userDrawn="1"/>
        </p:nvSpPr>
        <p:spPr>
          <a:xfrm>
            <a:off x="402355" y="6235696"/>
            <a:ext cx="5829300" cy="425437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ko-KR" altLang="en-US" sz="1800" kern="1200" smtClean="0">
                <a:solidFill>
                  <a:schemeClr val="tx1"/>
                </a:solidFill>
                <a:latin typeface="+mn-lt"/>
                <a:ea typeface="나눔스퀘어_ac" panose="020B0600000101010101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ko-KR" alt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ko-KR" alt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600" dirty="0"/>
              <a:t>1) </a:t>
            </a:r>
            <a:r>
              <a:rPr lang="ko-KR" altLang="en-US" sz="1600" dirty="0"/>
              <a:t>마스터 부제목 스타일 편집</a:t>
            </a:r>
          </a:p>
        </p:txBody>
      </p:sp>
      <p:sp>
        <p:nvSpPr>
          <p:cNvPr id="8" name="제목 1"/>
          <p:cNvSpPr txBox="1">
            <a:spLocks/>
          </p:cNvSpPr>
          <p:nvPr userDrawn="1"/>
        </p:nvSpPr>
        <p:spPr>
          <a:xfrm>
            <a:off x="298830" y="1006745"/>
            <a:ext cx="4197650" cy="365182"/>
          </a:xfrm>
          <a:prstGeom prst="rect">
            <a:avLst/>
          </a:prstGeom>
        </p:spPr>
        <p:txBody>
          <a:bodyPr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lang="ko-KR" altLang="en-US" sz="4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800" dirty="0">
                <a:latin typeface="나눔손글씨 펜" panose="03040600000000000000" pitchFamily="66" charset="-127"/>
                <a:ea typeface="나눔스퀘어_ac" panose="020B0600000101010101"/>
              </a:rPr>
              <a:t>개요</a:t>
            </a:r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FBB877FA-5642-42D9-A517-27705C757226}"/>
              </a:ext>
            </a:extLst>
          </p:cNvPr>
          <p:cNvSpPr txBox="1">
            <a:spLocks/>
          </p:cNvSpPr>
          <p:nvPr userDrawn="1"/>
        </p:nvSpPr>
        <p:spPr>
          <a:xfrm>
            <a:off x="3011805" y="9684990"/>
            <a:ext cx="1748790" cy="365765"/>
          </a:xfrm>
          <a:prstGeom prst="rect">
            <a:avLst/>
          </a:prstGeom>
        </p:spPr>
        <p:txBody>
          <a:bodyPr rtlCol="0" anchor="ctr"/>
          <a:lstStyle>
            <a:defPPr rtl="0">
              <a:defRPr lang="ko-KR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4922F1D-9942-8544-9D81-248B85401DC4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81684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68" userDrawn="1">
          <p15:clr>
            <a:srgbClr val="FBAE40"/>
          </p15:clr>
        </p15:guide>
        <p15:guide id="2" pos="2448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6">
            <a:extLst>
              <a:ext uri="{FF2B5EF4-FFF2-40B4-BE49-F238E27FC236}">
                <a16:creationId xmlns:a16="http://schemas.microsoft.com/office/drawing/2014/main" id="{FBB877FA-5642-42D9-A517-27705C757226}"/>
              </a:ext>
            </a:extLst>
          </p:cNvPr>
          <p:cNvSpPr txBox="1">
            <a:spLocks/>
          </p:cNvSpPr>
          <p:nvPr userDrawn="1"/>
        </p:nvSpPr>
        <p:spPr>
          <a:xfrm>
            <a:off x="3011805" y="9684990"/>
            <a:ext cx="1748790" cy="365765"/>
          </a:xfrm>
          <a:prstGeom prst="rect">
            <a:avLst/>
          </a:prstGeom>
        </p:spPr>
        <p:txBody>
          <a:bodyPr rtlCol="0" anchor="ctr"/>
          <a:lstStyle>
            <a:defPPr rtl="0">
              <a:defRPr lang="ko-KR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4922F1D-9942-8544-9D81-248B85401DC4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0367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6">
            <a:extLst>
              <a:ext uri="{FF2B5EF4-FFF2-40B4-BE49-F238E27FC236}">
                <a16:creationId xmlns:a16="http://schemas.microsoft.com/office/drawing/2014/main" id="{FBB877FA-5642-42D9-A517-27705C7572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011805" y="9684990"/>
            <a:ext cx="1748790" cy="365765"/>
          </a:xfrm>
          <a:prstGeom prst="rect">
            <a:avLst/>
          </a:prstGeom>
        </p:spPr>
        <p:txBody>
          <a:bodyPr rtlCol="0" anchor="ctr"/>
          <a:lstStyle>
            <a:lvl1pPr algn="ctr">
              <a:defRPr sz="1200"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</a:lstStyle>
          <a:p>
            <a:fld id="{B4922F1D-9942-8544-9D81-248B85401DC4}" type="slidenum">
              <a:rPr lang="it-IT" smtClean="0"/>
              <a:pPr/>
              <a:t>‹#›</a:t>
            </a:fld>
            <a:endParaRPr lang="it-IT"/>
          </a:p>
        </p:txBody>
      </p:sp>
      <p:cxnSp>
        <p:nvCxnSpPr>
          <p:cNvPr id="10" name="Connettore 1 42"/>
          <p:cNvCxnSpPr>
            <a:cxnSpLocks/>
          </p:cNvCxnSpPr>
          <p:nvPr userDrawn="1"/>
        </p:nvCxnSpPr>
        <p:spPr>
          <a:xfrm>
            <a:off x="293" y="10059263"/>
            <a:ext cx="7772400" cy="0"/>
          </a:xfrm>
          <a:prstGeom prst="line">
            <a:avLst/>
          </a:prstGeom>
          <a:ln>
            <a:solidFill>
              <a:srgbClr val="315D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>
            <a:extLst>
              <a:ext uri="{FF2B5EF4-FFF2-40B4-BE49-F238E27FC236}">
                <a16:creationId xmlns:a16="http://schemas.microsoft.com/office/drawing/2014/main" id="{A63D24A6-D835-4555-89ED-21863C5CEFC6}"/>
              </a:ext>
            </a:extLst>
          </p:cNvPr>
          <p:cNvSpPr/>
          <p:nvPr userDrawn="1"/>
        </p:nvSpPr>
        <p:spPr>
          <a:xfrm>
            <a:off x="5579234" y="123168"/>
            <a:ext cx="20021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ko-KR" altLang="en-US" sz="2000" b="0" dirty="0">
                <a:solidFill>
                  <a:srgbClr val="2175C8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주소록</a:t>
            </a:r>
            <a:endParaRPr lang="en-US" altLang="ko-KR" sz="2000" b="0" dirty="0">
              <a:solidFill>
                <a:srgbClr val="2175C8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8" name="그래픽 7">
            <a:extLst>
              <a:ext uri="{FF2B5EF4-FFF2-40B4-BE49-F238E27FC236}">
                <a16:creationId xmlns:a16="http://schemas.microsoft.com/office/drawing/2014/main" id="{71358FAD-BF25-48BD-BEC5-D0476858664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1367" y="223110"/>
            <a:ext cx="1611090" cy="234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871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lang="ko-KR" altLang="en-US" sz="4400" kern="1200" smtClean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ko-KR" altLang="en-US" sz="2800" kern="1200" smtClean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ko-KR" altLang="en-US" sz="2400" kern="120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ko-KR" altLang="en-US" sz="2000" kern="120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ko-KR" altLang="en-US" sz="18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ko-KR" altLang="en-US" sz="18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슬라이드 번호 개체 틀 28">
            <a:extLst>
              <a:ext uri="{FF2B5EF4-FFF2-40B4-BE49-F238E27FC236}">
                <a16:creationId xmlns:a16="http://schemas.microsoft.com/office/drawing/2014/main" id="{4F9DE8F3-EEBD-468B-8FA5-4DEB2F0AAD07}"/>
              </a:ext>
            </a:extLst>
          </p:cNvPr>
          <p:cNvSpPr txBox="1">
            <a:spLocks/>
          </p:cNvSpPr>
          <p:nvPr/>
        </p:nvSpPr>
        <p:spPr>
          <a:xfrm>
            <a:off x="3011805" y="9504510"/>
            <a:ext cx="1748790" cy="365765"/>
          </a:xfrm>
          <a:prstGeom prst="rect">
            <a:avLst/>
          </a:prstGeom>
        </p:spPr>
        <p:txBody>
          <a:bodyPr rtlCol="0" anchor="ctr"/>
          <a:lstStyle>
            <a:defPPr rtl="0">
              <a:defRPr lang="ko-KR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4922F1D-9942-8544-9D81-248B85401DC4}" type="slidenum">
              <a:rPr lang="it-IT" smtClean="0"/>
              <a:pPr/>
              <a:t>1</a:t>
            </a:fld>
            <a:endParaRPr lang="it-IT" dirty="0"/>
          </a:p>
        </p:txBody>
      </p:sp>
      <p:grpSp>
        <p:nvGrpSpPr>
          <p:cNvPr id="11" name="그룹 10">
            <a:extLst>
              <a:ext uri="{FF2B5EF4-FFF2-40B4-BE49-F238E27FC236}">
                <a16:creationId xmlns:a16="http://schemas.microsoft.com/office/drawing/2014/main" id="{82F97466-77E4-4A56-838B-832DAAE69C4F}"/>
              </a:ext>
            </a:extLst>
          </p:cNvPr>
          <p:cNvGrpSpPr/>
          <p:nvPr/>
        </p:nvGrpSpPr>
        <p:grpSpPr>
          <a:xfrm>
            <a:off x="0" y="0"/>
            <a:ext cx="7772400" cy="10058400"/>
            <a:chOff x="0" y="0"/>
            <a:chExt cx="7772400" cy="10058400"/>
          </a:xfrm>
        </p:grpSpPr>
        <p:sp>
          <p:nvSpPr>
            <p:cNvPr id="12" name="Rettangolo 3">
              <a:extLst>
                <a:ext uri="{FF2B5EF4-FFF2-40B4-BE49-F238E27FC236}">
                  <a16:creationId xmlns:a16="http://schemas.microsoft.com/office/drawing/2014/main" id="{25C8581D-B76E-480D-857E-157991314E75}"/>
                </a:ext>
              </a:extLst>
            </p:cNvPr>
            <p:cNvSpPr/>
            <p:nvPr/>
          </p:nvSpPr>
          <p:spPr>
            <a:xfrm>
              <a:off x="0" y="0"/>
              <a:ext cx="7772400" cy="10058400"/>
            </a:xfrm>
            <a:prstGeom prst="rect">
              <a:avLst/>
            </a:prstGeom>
            <a:solidFill>
              <a:srgbClr val="2175C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dirty="0"/>
            </a:p>
          </p:txBody>
        </p:sp>
        <p:sp>
          <p:nvSpPr>
            <p:cNvPr id="13" name="Rettangolo 4">
              <a:extLst>
                <a:ext uri="{FF2B5EF4-FFF2-40B4-BE49-F238E27FC236}">
                  <a16:creationId xmlns:a16="http://schemas.microsoft.com/office/drawing/2014/main" id="{1E4A3297-18EA-4E06-954D-8E6B294F8D68}"/>
                </a:ext>
              </a:extLst>
            </p:cNvPr>
            <p:cNvSpPr/>
            <p:nvPr/>
          </p:nvSpPr>
          <p:spPr>
            <a:xfrm>
              <a:off x="0" y="0"/>
              <a:ext cx="7772400" cy="3352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dirty="0"/>
            </a:p>
          </p:txBody>
        </p:sp>
        <p:pic>
          <p:nvPicPr>
            <p:cNvPr id="14" name="그래픽 13">
              <a:extLst>
                <a:ext uri="{FF2B5EF4-FFF2-40B4-BE49-F238E27FC236}">
                  <a16:creationId xmlns:a16="http://schemas.microsoft.com/office/drawing/2014/main" id="{09E3D154-2AE6-431A-BA13-33820F24AFA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301673" y="4003342"/>
              <a:ext cx="5583933" cy="5377123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7AE242D2-50BC-4DBF-B035-1CD166A5502B}"/>
                </a:ext>
              </a:extLst>
            </p:cNvPr>
            <p:cNvSpPr txBox="1"/>
            <p:nvPr/>
          </p:nvSpPr>
          <p:spPr>
            <a:xfrm>
              <a:off x="3389062" y="888202"/>
              <a:ext cx="3919688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3400" b="1" dirty="0">
                  <a:solidFill>
                    <a:srgbClr val="4285F4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사용자 설명서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DE56B4E-6369-4F82-815A-31F1F1B20A6B}"/>
                </a:ext>
              </a:extLst>
            </p:cNvPr>
            <p:cNvSpPr txBox="1"/>
            <p:nvPr/>
          </p:nvSpPr>
          <p:spPr>
            <a:xfrm>
              <a:off x="1926356" y="2001001"/>
              <a:ext cx="391968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40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[</a:t>
              </a:r>
              <a:r>
                <a:rPr lang="ko-KR" altLang="en-US" sz="40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주소록</a:t>
              </a:r>
              <a:r>
                <a:rPr lang="en-US" altLang="ko-KR" sz="40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]</a:t>
              </a:r>
              <a:endParaRPr lang="ko-KR" altLang="en-US" sz="4000" b="1" dirty="0"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</p:grpSp>
      <p:pic>
        <p:nvPicPr>
          <p:cNvPr id="17" name="그래픽 16">
            <a:extLst>
              <a:ext uri="{FF2B5EF4-FFF2-40B4-BE49-F238E27FC236}">
                <a16:creationId xmlns:a16="http://schemas.microsoft.com/office/drawing/2014/main" id="{22673A17-D9F9-4866-80E5-08F18812B59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76300" y="997445"/>
            <a:ext cx="2749857" cy="399553"/>
          </a:xfrm>
          <a:prstGeom prst="rect">
            <a:avLst/>
          </a:prstGeom>
        </p:spPr>
      </p:pic>
      <p:pic>
        <p:nvPicPr>
          <p:cNvPr id="25" name="그래픽 24">
            <a:extLst>
              <a:ext uri="{FF2B5EF4-FFF2-40B4-BE49-F238E27FC236}">
                <a16:creationId xmlns:a16="http://schemas.microsoft.com/office/drawing/2014/main" id="{92DBC662-92B6-4F91-A945-C16805F0C52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355689" y="9612099"/>
            <a:ext cx="1114425" cy="161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076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ACB80208-8139-4BEC-87F5-E6F58157E8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694" y="1616825"/>
            <a:ext cx="7265706" cy="2555076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4246F1EA-F41F-4282-ACEB-37CC73D262FB}"/>
              </a:ext>
            </a:extLst>
          </p:cNvPr>
          <p:cNvSpPr/>
          <p:nvPr/>
        </p:nvSpPr>
        <p:spPr>
          <a:xfrm>
            <a:off x="252694" y="1621631"/>
            <a:ext cx="7353942" cy="253126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defPPr rtl="0">
              <a:defRPr lang="ko-KR"/>
            </a:defPPr>
            <a:lvl1pPr indent="0" latin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  <a:lvl2pPr marL="6858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ko-KR" altLang="en-US" dirty="0" err="1"/>
              <a:t>내그룹</a:t>
            </a:r>
            <a:endParaRPr lang="ko-KR" altLang="en-US" dirty="0"/>
          </a:p>
        </p:txBody>
      </p:sp>
      <p:sp>
        <p:nvSpPr>
          <p:cNvPr id="10" name="부제목 2">
            <a:extLst>
              <a:ext uri="{FF2B5EF4-FFF2-40B4-BE49-F238E27FC236}">
                <a16:creationId xmlns:a16="http://schemas.microsoft.com/office/drawing/2014/main" id="{A977DEEF-FD2D-4B46-8754-A39CE6227349}"/>
              </a:ext>
            </a:extLst>
          </p:cNvPr>
          <p:cNvSpPr txBox="1">
            <a:spLocks/>
          </p:cNvSpPr>
          <p:nvPr/>
        </p:nvSpPr>
        <p:spPr>
          <a:xfrm>
            <a:off x="203304" y="1127250"/>
            <a:ext cx="7364558" cy="425437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내가 등록한 내그룹의 리스트를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</a:p>
        </p:txBody>
      </p:sp>
      <p:sp>
        <p:nvSpPr>
          <p:cNvPr id="13" name="부제목 2">
            <a:extLst>
              <a:ext uri="{FF2B5EF4-FFF2-40B4-BE49-F238E27FC236}">
                <a16:creationId xmlns:a16="http://schemas.microsoft.com/office/drawing/2014/main" id="{927DCEB7-D7F8-4395-8D6C-9843FC8D2B61}"/>
              </a:ext>
            </a:extLst>
          </p:cNvPr>
          <p:cNvSpPr txBox="1">
            <a:spLocks/>
          </p:cNvSpPr>
          <p:nvPr/>
        </p:nvSpPr>
        <p:spPr>
          <a:xfrm>
            <a:off x="203304" y="4223339"/>
            <a:ext cx="7364558" cy="1518556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새로운 분류명을 입력하거나 기존에 등록된 분류명을 선택 지정합니다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분류선택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분류를 이동할 게시물을 체크한 후 분류선택에서 이동할 분류를 선택한 후 이동할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 송신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메일을 송신합니다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42999F7-E3A2-4988-B89E-7591CBE37C52}"/>
              </a:ext>
            </a:extLst>
          </p:cNvPr>
          <p:cNvSpPr txBox="1"/>
          <p:nvPr/>
        </p:nvSpPr>
        <p:spPr>
          <a:xfrm>
            <a:off x="1374898" y="2725086"/>
            <a:ext cx="3300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1)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DC39BD43-15ED-414C-86A3-33C41860CB87}"/>
              </a:ext>
            </a:extLst>
          </p:cNvPr>
          <p:cNvSpPr/>
          <p:nvPr/>
        </p:nvSpPr>
        <p:spPr>
          <a:xfrm>
            <a:off x="1439464" y="3054574"/>
            <a:ext cx="246461" cy="243458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802CC93E-0C9E-434D-8414-681D640F84C4}"/>
              </a:ext>
            </a:extLst>
          </p:cNvPr>
          <p:cNvSpPr/>
          <p:nvPr/>
        </p:nvSpPr>
        <p:spPr>
          <a:xfrm>
            <a:off x="1684732" y="3054574"/>
            <a:ext cx="246461" cy="243458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18B4540-255D-4AEE-B4C0-7113CB655DA3}"/>
              </a:ext>
            </a:extLst>
          </p:cNvPr>
          <p:cNvSpPr txBox="1"/>
          <p:nvPr/>
        </p:nvSpPr>
        <p:spPr>
          <a:xfrm>
            <a:off x="1617786" y="2725086"/>
            <a:ext cx="3300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2)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9D46B502-F334-4DAE-B428-179D7C0522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588" y="5774167"/>
            <a:ext cx="5504742" cy="3698026"/>
          </a:xfrm>
          <a:prstGeom prst="rect">
            <a:avLst/>
          </a:prstGeom>
        </p:spPr>
      </p:pic>
      <p:sp>
        <p:nvSpPr>
          <p:cNvPr id="21" name="직사각형 20">
            <a:extLst>
              <a:ext uri="{FF2B5EF4-FFF2-40B4-BE49-F238E27FC236}">
                <a16:creationId xmlns:a16="http://schemas.microsoft.com/office/drawing/2014/main" id="{EB651B4D-4208-4F64-A65D-86757FBB0AC4}"/>
              </a:ext>
            </a:extLst>
          </p:cNvPr>
          <p:cNvSpPr/>
          <p:nvPr/>
        </p:nvSpPr>
        <p:spPr>
          <a:xfrm>
            <a:off x="252694" y="5741895"/>
            <a:ext cx="5529541" cy="373029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96001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4246F1EA-F41F-4282-ACEB-37CC73D262FB}"/>
              </a:ext>
            </a:extLst>
          </p:cNvPr>
          <p:cNvSpPr/>
          <p:nvPr/>
        </p:nvSpPr>
        <p:spPr>
          <a:xfrm>
            <a:off x="252695" y="1621632"/>
            <a:ext cx="4830294" cy="281589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defPPr rtl="0">
              <a:defRPr lang="ko-KR"/>
            </a:defPPr>
            <a:lvl1pPr indent="0" latin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  <a:lvl2pPr marL="6858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ko-KR" altLang="en-US" dirty="0" err="1"/>
              <a:t>내그룹</a:t>
            </a:r>
            <a:endParaRPr lang="ko-KR" altLang="en-US" dirty="0"/>
          </a:p>
        </p:txBody>
      </p:sp>
      <p:sp>
        <p:nvSpPr>
          <p:cNvPr id="10" name="부제목 2">
            <a:extLst>
              <a:ext uri="{FF2B5EF4-FFF2-40B4-BE49-F238E27FC236}">
                <a16:creationId xmlns:a16="http://schemas.microsoft.com/office/drawing/2014/main" id="{A977DEEF-FD2D-4B46-8754-A39CE6227349}"/>
              </a:ext>
            </a:extLst>
          </p:cNvPr>
          <p:cNvSpPr txBox="1">
            <a:spLocks/>
          </p:cNvSpPr>
          <p:nvPr/>
        </p:nvSpPr>
        <p:spPr>
          <a:xfrm>
            <a:off x="203304" y="1127250"/>
            <a:ext cx="7364558" cy="425437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Font typeface="+mj-lt"/>
              <a:buAutoNum type="arabicParenR" startAt="2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메시지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메시지를 송신합니다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54559998-7E9B-4AC2-9F20-223B59D9C5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589" y="1661972"/>
            <a:ext cx="4803400" cy="2770215"/>
          </a:xfrm>
          <a:prstGeom prst="rect">
            <a:avLst/>
          </a:prstGeom>
        </p:spPr>
      </p:pic>
      <p:sp>
        <p:nvSpPr>
          <p:cNvPr id="16" name="직사각형 15">
            <a:extLst>
              <a:ext uri="{FF2B5EF4-FFF2-40B4-BE49-F238E27FC236}">
                <a16:creationId xmlns:a16="http://schemas.microsoft.com/office/drawing/2014/main" id="{311F82F1-EB77-406E-BABC-E61D06D66E68}"/>
              </a:ext>
            </a:extLst>
          </p:cNvPr>
          <p:cNvSpPr/>
          <p:nvPr/>
        </p:nvSpPr>
        <p:spPr>
          <a:xfrm>
            <a:off x="203305" y="5494671"/>
            <a:ext cx="7138789" cy="242564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부제목 2">
            <a:extLst>
              <a:ext uri="{FF2B5EF4-FFF2-40B4-BE49-F238E27FC236}">
                <a16:creationId xmlns:a16="http://schemas.microsoft.com/office/drawing/2014/main" id="{7EFCBF18-B9FD-432E-BA4F-07F983D3B90A}"/>
              </a:ext>
            </a:extLst>
          </p:cNvPr>
          <p:cNvSpPr txBox="1">
            <a:spLocks/>
          </p:cNvSpPr>
          <p:nvPr/>
        </p:nvSpPr>
        <p:spPr>
          <a:xfrm>
            <a:off x="203304" y="4506475"/>
            <a:ext cx="7364558" cy="1139488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분류선택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분류를 이동할 게시물을 체크한 후 분류선택에서 이동할 분류를 선택한 후 이동할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분류관리 내주소록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분류관리에서 새분류와 분류 수정을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23" name="부제목 2">
            <a:extLst>
              <a:ext uri="{FF2B5EF4-FFF2-40B4-BE49-F238E27FC236}">
                <a16:creationId xmlns:a16="http://schemas.microsoft.com/office/drawing/2014/main" id="{A8F10650-56D6-4238-96DE-508B691F62C0}"/>
              </a:ext>
            </a:extLst>
          </p:cNvPr>
          <p:cNvSpPr txBox="1">
            <a:spLocks/>
          </p:cNvSpPr>
          <p:nvPr/>
        </p:nvSpPr>
        <p:spPr>
          <a:xfrm>
            <a:off x="203304" y="8016229"/>
            <a:ext cx="7364558" cy="1544631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분류수정 </a:t>
            </a:r>
            <a:r>
              <a:rPr lang="en-US" altLang="ko-KR" sz="1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 수정을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새분류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버튼을 클릭하여 내일주소록 분류를 관리합니다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분류명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내주소록에 분류할 제목을 등록합니다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색 지정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원하는 색상으로 지정해 분류를 구분하도록 선택합니다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5A5A6E77-5D78-4971-98DB-642B5A10CB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987" y="5563615"/>
            <a:ext cx="7004320" cy="2307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4906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그림 21">
            <a:extLst>
              <a:ext uri="{FF2B5EF4-FFF2-40B4-BE49-F238E27FC236}">
                <a16:creationId xmlns:a16="http://schemas.microsoft.com/office/drawing/2014/main" id="{53059A1C-CEC3-4606-B813-44E5684347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45" y="1643647"/>
            <a:ext cx="6189380" cy="2256808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4246F1EA-F41F-4282-ACEB-37CC73D262FB}"/>
              </a:ext>
            </a:extLst>
          </p:cNvPr>
          <p:cNvSpPr/>
          <p:nvPr/>
        </p:nvSpPr>
        <p:spPr>
          <a:xfrm>
            <a:off x="252695" y="1621633"/>
            <a:ext cx="6300505" cy="224551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defPPr rtl="0">
              <a:defRPr lang="ko-KR"/>
            </a:defPPr>
            <a:lvl1pPr indent="0" latin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  <a:lvl2pPr marL="6858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altLang="ko-KR" dirty="0"/>
              <a:t>SMS</a:t>
            </a:r>
            <a:endParaRPr lang="ko-KR" altLang="en-US" dirty="0"/>
          </a:p>
        </p:txBody>
      </p:sp>
      <p:sp>
        <p:nvSpPr>
          <p:cNvPr id="10" name="부제목 2">
            <a:extLst>
              <a:ext uri="{FF2B5EF4-FFF2-40B4-BE49-F238E27FC236}">
                <a16:creationId xmlns:a16="http://schemas.microsoft.com/office/drawing/2014/main" id="{A977DEEF-FD2D-4B46-8754-A39CE6227349}"/>
              </a:ext>
            </a:extLst>
          </p:cNvPr>
          <p:cNvSpPr txBox="1">
            <a:spLocks/>
          </p:cNvSpPr>
          <p:nvPr/>
        </p:nvSpPr>
        <p:spPr>
          <a:xfrm>
            <a:off x="203304" y="1127250"/>
            <a:ext cx="7364558" cy="425437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SMS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의 전체 리스트가 제공됩니다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24" name="부제목 2">
            <a:extLst>
              <a:ext uri="{FF2B5EF4-FFF2-40B4-BE49-F238E27FC236}">
                <a16:creationId xmlns:a16="http://schemas.microsoft.com/office/drawing/2014/main" id="{7EFCBF18-B9FD-432E-BA4F-07F983D3B90A}"/>
              </a:ext>
            </a:extLst>
          </p:cNvPr>
          <p:cNvSpPr txBox="1">
            <a:spLocks/>
          </p:cNvSpPr>
          <p:nvPr/>
        </p:nvSpPr>
        <p:spPr>
          <a:xfrm>
            <a:off x="203304" y="3936097"/>
            <a:ext cx="7364558" cy="851056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SzPct val="110000"/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잔여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자신이 보냈었던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SMS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의 잔여 용량을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342900" indent="-342900">
              <a:lnSpc>
                <a:spcPct val="150000"/>
              </a:lnSpc>
              <a:buSzPct val="110000"/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작성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SMS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를 작성합니다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en-US" altLang="ko-KR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25" name="그림 24">
            <a:extLst>
              <a:ext uri="{FF2B5EF4-FFF2-40B4-BE49-F238E27FC236}">
                <a16:creationId xmlns:a16="http://schemas.microsoft.com/office/drawing/2014/main" id="{16286093-9B1E-480C-8B7D-6A5BECE730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035" y="4909111"/>
            <a:ext cx="4584413" cy="4639813"/>
          </a:xfrm>
          <a:prstGeom prst="rect">
            <a:avLst/>
          </a:prstGeom>
        </p:spPr>
      </p:pic>
      <p:sp>
        <p:nvSpPr>
          <p:cNvPr id="26" name="직사각형 25">
            <a:extLst>
              <a:ext uri="{FF2B5EF4-FFF2-40B4-BE49-F238E27FC236}">
                <a16:creationId xmlns:a16="http://schemas.microsoft.com/office/drawing/2014/main" id="{295897C0-A902-42A1-ACE9-828B64757348}"/>
              </a:ext>
            </a:extLst>
          </p:cNvPr>
          <p:cNvSpPr/>
          <p:nvPr/>
        </p:nvSpPr>
        <p:spPr>
          <a:xfrm>
            <a:off x="252695" y="4868771"/>
            <a:ext cx="4695823" cy="469208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CEF1F7B-14EF-49B8-8CF7-90185F1A6D09}"/>
              </a:ext>
            </a:extLst>
          </p:cNvPr>
          <p:cNvSpPr txBox="1"/>
          <p:nvPr/>
        </p:nvSpPr>
        <p:spPr>
          <a:xfrm>
            <a:off x="2202841" y="8247120"/>
            <a:ext cx="3575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1)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8" name="사각형: 둥근 모서리 27">
            <a:extLst>
              <a:ext uri="{FF2B5EF4-FFF2-40B4-BE49-F238E27FC236}">
                <a16:creationId xmlns:a16="http://schemas.microsoft.com/office/drawing/2014/main" id="{FAA0D177-E90D-4BEB-BD8F-144AC6B04B43}"/>
              </a:ext>
            </a:extLst>
          </p:cNvPr>
          <p:cNvSpPr/>
          <p:nvPr/>
        </p:nvSpPr>
        <p:spPr>
          <a:xfrm>
            <a:off x="831039" y="8305800"/>
            <a:ext cx="1397811" cy="266700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0C44EBC-B4C9-4EFD-9B71-D5A9D0F261C9}"/>
              </a:ext>
            </a:extLst>
          </p:cNvPr>
          <p:cNvSpPr txBox="1"/>
          <p:nvPr/>
        </p:nvSpPr>
        <p:spPr>
          <a:xfrm>
            <a:off x="2616632" y="8525443"/>
            <a:ext cx="3575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2)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0" name="사각형: 둥근 모서리 29">
            <a:extLst>
              <a:ext uri="{FF2B5EF4-FFF2-40B4-BE49-F238E27FC236}">
                <a16:creationId xmlns:a16="http://schemas.microsoft.com/office/drawing/2014/main" id="{B12EB72F-8F42-41A5-BFBD-37DCDB401DE1}"/>
              </a:ext>
            </a:extLst>
          </p:cNvPr>
          <p:cNvSpPr/>
          <p:nvPr/>
        </p:nvSpPr>
        <p:spPr>
          <a:xfrm>
            <a:off x="831039" y="8573012"/>
            <a:ext cx="4034939" cy="262466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233BE1F-E060-4C20-8279-B6D2773DD6F8}"/>
              </a:ext>
            </a:extLst>
          </p:cNvPr>
          <p:cNvSpPr txBox="1"/>
          <p:nvPr/>
        </p:nvSpPr>
        <p:spPr>
          <a:xfrm>
            <a:off x="2146573" y="8803871"/>
            <a:ext cx="3575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3)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2" name="사각형: 둥근 모서리 31">
            <a:extLst>
              <a:ext uri="{FF2B5EF4-FFF2-40B4-BE49-F238E27FC236}">
                <a16:creationId xmlns:a16="http://schemas.microsoft.com/office/drawing/2014/main" id="{4CD7132A-ACD9-4B07-A82A-918D0868BF05}"/>
              </a:ext>
            </a:extLst>
          </p:cNvPr>
          <p:cNvSpPr/>
          <p:nvPr/>
        </p:nvSpPr>
        <p:spPr>
          <a:xfrm>
            <a:off x="831039" y="8836819"/>
            <a:ext cx="1350186" cy="272659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415752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defPPr rtl="0">
              <a:defRPr lang="ko-KR"/>
            </a:defPPr>
            <a:lvl1pPr indent="0" latin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  <a:lvl2pPr marL="6858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altLang="ko-KR" dirty="0"/>
              <a:t>SMS</a:t>
            </a:r>
            <a:endParaRPr lang="ko-KR" altLang="en-US" dirty="0"/>
          </a:p>
        </p:txBody>
      </p:sp>
      <p:sp>
        <p:nvSpPr>
          <p:cNvPr id="24" name="부제목 2">
            <a:extLst>
              <a:ext uri="{FF2B5EF4-FFF2-40B4-BE49-F238E27FC236}">
                <a16:creationId xmlns:a16="http://schemas.microsoft.com/office/drawing/2014/main" id="{7EFCBF18-B9FD-432E-BA4F-07F983D3B90A}"/>
              </a:ext>
            </a:extLst>
          </p:cNvPr>
          <p:cNvSpPr txBox="1">
            <a:spLocks/>
          </p:cNvSpPr>
          <p:nvPr/>
        </p:nvSpPr>
        <p:spPr>
          <a:xfrm>
            <a:off x="203303" y="1128634"/>
            <a:ext cx="7364558" cy="1194515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SzPct val="110000"/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송신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자신의 번호와 자신이 보냈었던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SMS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의 잔여용량을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342900" indent="-342900">
              <a:lnSpc>
                <a:spcPct val="150000"/>
              </a:lnSpc>
              <a:buSzPct val="110000"/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수신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송신할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SMS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번호를 작성합니다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주소록을 클릭 후 주소록 안에서도 지정이 가능합니다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4801C360-44DC-4AE7-8362-5527E47F48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034" y="2513238"/>
            <a:ext cx="6281856" cy="3017245"/>
          </a:xfrm>
          <a:prstGeom prst="rect">
            <a:avLst/>
          </a:prstGeom>
        </p:spPr>
      </p:pic>
      <p:sp>
        <p:nvSpPr>
          <p:cNvPr id="14" name="직사각형 13">
            <a:extLst>
              <a:ext uri="{FF2B5EF4-FFF2-40B4-BE49-F238E27FC236}">
                <a16:creationId xmlns:a16="http://schemas.microsoft.com/office/drawing/2014/main" id="{01FCEF9E-8B68-4E5B-9BCB-BA4DD8109DC7}"/>
              </a:ext>
            </a:extLst>
          </p:cNvPr>
          <p:cNvSpPr/>
          <p:nvPr/>
        </p:nvSpPr>
        <p:spPr>
          <a:xfrm>
            <a:off x="252694" y="2486345"/>
            <a:ext cx="6349811" cy="306729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5" name="부제목 2">
            <a:extLst>
              <a:ext uri="{FF2B5EF4-FFF2-40B4-BE49-F238E27FC236}">
                <a16:creationId xmlns:a16="http://schemas.microsoft.com/office/drawing/2014/main" id="{7257E9B1-118A-44DB-BE35-96262EC98B2A}"/>
              </a:ext>
            </a:extLst>
          </p:cNvPr>
          <p:cNvSpPr txBox="1">
            <a:spLocks/>
          </p:cNvSpPr>
          <p:nvPr/>
        </p:nvSpPr>
        <p:spPr>
          <a:xfrm>
            <a:off x="203304" y="5636149"/>
            <a:ext cx="7364558" cy="885675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SzPct val="110000"/>
              <a:buFont typeface="+mj-lt"/>
              <a:buAutoNum type="arabicParenR" startAt="3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예약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SMS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를 송신할 때 예약시간을 설정하는 기능입니다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체크버튼을 클릭 한 후 송신할 예약 날짜와 시간을 지정할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869210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defPPr rtl="0">
              <a:defRPr lang="ko-KR"/>
            </a:defPPr>
            <a:lvl1pPr indent="0" latin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  <a:lvl2pPr marL="6858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ko-KR" altLang="en-US" dirty="0"/>
              <a:t>주소록관리</a:t>
            </a:r>
          </a:p>
        </p:txBody>
      </p:sp>
      <p:sp>
        <p:nvSpPr>
          <p:cNvPr id="24" name="부제목 2">
            <a:extLst>
              <a:ext uri="{FF2B5EF4-FFF2-40B4-BE49-F238E27FC236}">
                <a16:creationId xmlns:a16="http://schemas.microsoft.com/office/drawing/2014/main" id="{7EFCBF18-B9FD-432E-BA4F-07F983D3B90A}"/>
              </a:ext>
            </a:extLst>
          </p:cNvPr>
          <p:cNvSpPr txBox="1">
            <a:spLocks/>
          </p:cNvSpPr>
          <p:nvPr/>
        </p:nvSpPr>
        <p:spPr>
          <a:xfrm>
            <a:off x="203303" y="1128634"/>
            <a:ext cx="7364558" cy="1619184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공유주소록 설정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주소록의 분류 등급을 관리하는 페이지입니다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관리자등급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/1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등급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높은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)/2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등급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/3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등급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/4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등급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/5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등급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낮은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)/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손님등급으로 분류되어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공유주소록 관리를 사용하기 위해서는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[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관리메뉴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-&gt;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주소록관리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-&gt;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주소록옵션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에서 주소록의 분류관리의 등급을 지정할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관리자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946AF37D-28ED-4B29-BC8D-1781EB5A057C}"/>
              </a:ext>
            </a:extLst>
          </p:cNvPr>
          <p:cNvSpPr/>
          <p:nvPr/>
        </p:nvSpPr>
        <p:spPr>
          <a:xfrm>
            <a:off x="203304" y="2776618"/>
            <a:ext cx="6990872" cy="25215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3A0BE2E7-11EF-4B90-B57C-AEC6545CFF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40" y="2830407"/>
            <a:ext cx="6905625" cy="2438400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BBFEF653-58B5-4513-9E6A-F4F16C14B3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402" y="7133899"/>
            <a:ext cx="6924675" cy="2505075"/>
          </a:xfrm>
          <a:prstGeom prst="rect">
            <a:avLst/>
          </a:prstGeom>
        </p:spPr>
      </p:pic>
      <p:sp>
        <p:nvSpPr>
          <p:cNvPr id="21" name="부제목 2">
            <a:extLst>
              <a:ext uri="{FF2B5EF4-FFF2-40B4-BE49-F238E27FC236}">
                <a16:creationId xmlns:a16="http://schemas.microsoft.com/office/drawing/2014/main" id="{AB546770-47D1-486B-9C45-D9EF9849E6C9}"/>
              </a:ext>
            </a:extLst>
          </p:cNvPr>
          <p:cNvSpPr txBox="1">
            <a:spLocks/>
          </p:cNvSpPr>
          <p:nvPr/>
        </p:nvSpPr>
        <p:spPr>
          <a:xfrm>
            <a:off x="203304" y="5356749"/>
            <a:ext cx="7364558" cy="1580227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분류관리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공유주소록의 분류관리를 하는 페이지입니다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공유주소록 분류관리를 사용하기 위해서는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[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관리메뉴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-&gt;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주소록관리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-&gt;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공유주소분류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에서 분류를 생성해 주어야합니다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관리자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새분류로 공유주소록 분류를 생성 및 수정할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0AF9858D-F991-4711-8368-45BBDA32F215}"/>
              </a:ext>
            </a:extLst>
          </p:cNvPr>
          <p:cNvSpPr/>
          <p:nvPr/>
        </p:nvSpPr>
        <p:spPr>
          <a:xfrm>
            <a:off x="203304" y="7120018"/>
            <a:ext cx="6990872" cy="25215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38936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id="{2591918C-26EB-4625-9FF9-AF6C3797FE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652" y="3537708"/>
            <a:ext cx="7354826" cy="4855498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4246F1EA-F41F-4282-ACEB-37CC73D262FB}"/>
              </a:ext>
            </a:extLst>
          </p:cNvPr>
          <p:cNvSpPr/>
          <p:nvPr/>
        </p:nvSpPr>
        <p:spPr>
          <a:xfrm>
            <a:off x="203304" y="3526438"/>
            <a:ext cx="7364558" cy="486676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개요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>
            <a:extLst>
              <a:ext uri="{FF2B5EF4-FFF2-40B4-BE49-F238E27FC236}">
                <a16:creationId xmlns:a16="http://schemas.microsoft.com/office/drawing/2014/main" id="{B2F34E71-E8D1-4EC4-B6B3-51971DC1FC1F}"/>
              </a:ext>
            </a:extLst>
          </p:cNvPr>
          <p:cNvSpPr txBox="1">
            <a:spLocks/>
          </p:cNvSpPr>
          <p:nvPr/>
        </p:nvSpPr>
        <p:spPr>
          <a:xfrm>
            <a:off x="168448" y="1138520"/>
            <a:ext cx="7364558" cy="2197325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</a:pP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그룹웨어를 사용하면서 주소록을 등록하고 관리하는 기능을 제공하는데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이를 이용하여 지인 관리 및 커뮤니케이션의 효율성을 높일 수 있습니다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</a:pP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메일을 위한 주소록 관리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내주소록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공유 주소록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그룹핑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와 사내 직원들간의 편리한 수신자 지정을 위한 사내 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그룹핑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기능을 제공합니다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</a:pP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주소록 관리는 메일에서 활용이 되며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사내 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그룹핑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기능은 ‘메일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게시판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결재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업무일지’ 등에서 활용이 됩니다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ko-KR" altLang="en-US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A2352314-601E-4BE3-9FB2-8DDF0102E9B8}"/>
              </a:ext>
            </a:extLst>
          </p:cNvPr>
          <p:cNvSpPr/>
          <p:nvPr/>
        </p:nvSpPr>
        <p:spPr>
          <a:xfrm>
            <a:off x="4740860" y="3640900"/>
            <a:ext cx="482249" cy="1868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32665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FF338E13-8FBF-4E3E-9860-1B4CDCD6BD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880" y="1252275"/>
            <a:ext cx="3248025" cy="2009775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4246F1EA-F41F-4282-ACEB-37CC73D262FB}"/>
              </a:ext>
            </a:extLst>
          </p:cNvPr>
          <p:cNvSpPr/>
          <p:nvPr/>
        </p:nvSpPr>
        <p:spPr>
          <a:xfrm>
            <a:off x="203304" y="1198261"/>
            <a:ext cx="3440849" cy="204194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defPPr rtl="0">
              <a:defRPr lang="ko-KR"/>
            </a:defPPr>
            <a:lvl1pPr indent="0" latin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  <a:lvl2pPr marL="6858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ko-KR" altLang="en-US" dirty="0"/>
              <a:t> 가져오기</a:t>
            </a:r>
            <a:r>
              <a:rPr lang="en-US" altLang="ko-KR" dirty="0"/>
              <a:t>, </a:t>
            </a:r>
            <a:r>
              <a:rPr lang="ko-KR" altLang="en-US" dirty="0"/>
              <a:t>내보내기</a:t>
            </a: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40899"/>
            <a:ext cx="7364558" cy="405486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SzPct val="110000"/>
              <a:buNone/>
            </a:pPr>
            <a:endParaRPr lang="en-US" altLang="ko-KR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91111727-4F60-44EB-9F6F-FEA166F044B8}"/>
              </a:ext>
            </a:extLst>
          </p:cNvPr>
          <p:cNvSpPr/>
          <p:nvPr/>
        </p:nvSpPr>
        <p:spPr>
          <a:xfrm>
            <a:off x="234616" y="3421358"/>
            <a:ext cx="7333246" cy="12141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가져오기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685800" lvl="1" indent="-2286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외부 주소록을 그룹웨어로 가져올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CSV(Comma Separated Values)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파일 형태로 저장해 놓은 주소록을 그룹웨어 주소록으로 가져올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4246F1EA-F41F-4282-ACEB-37CC73D262FB}"/>
              </a:ext>
            </a:extLst>
          </p:cNvPr>
          <p:cNvSpPr/>
          <p:nvPr/>
        </p:nvSpPr>
        <p:spPr>
          <a:xfrm>
            <a:off x="203303" y="4710931"/>
            <a:ext cx="4952897" cy="3383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131DE419-F508-4D59-AB8E-27D8983B1005}"/>
              </a:ext>
            </a:extLst>
          </p:cNvPr>
          <p:cNvSpPr/>
          <p:nvPr/>
        </p:nvSpPr>
        <p:spPr>
          <a:xfrm>
            <a:off x="234616" y="8132134"/>
            <a:ext cx="7333246" cy="12141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arenR" startAt="2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내보내기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685800" lvl="1" indent="-2286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그룹웨어의 주소록을 외부로 내보낼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엑셀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CSV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중 원하는 파일 형태를 설정하고 세부사항을 체크하여 주소록을 파일로 다운로드할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</a:p>
        </p:txBody>
      </p:sp>
      <p:sp>
        <p:nvSpPr>
          <p:cNvPr id="10" name="사각형: 둥근 모서리 25">
            <a:extLst>
              <a:ext uri="{FF2B5EF4-FFF2-40B4-BE49-F238E27FC236}">
                <a16:creationId xmlns:a16="http://schemas.microsoft.com/office/drawing/2014/main" id="{4E4DA8E7-E6A3-4F83-BA0B-D05D5B9C5E2F}"/>
              </a:ext>
            </a:extLst>
          </p:cNvPr>
          <p:cNvSpPr/>
          <p:nvPr/>
        </p:nvSpPr>
        <p:spPr>
          <a:xfrm flipH="1" flipV="1">
            <a:off x="1643197" y="1400037"/>
            <a:ext cx="200178" cy="195342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1" name="사각형: 둥근 모서리 25">
            <a:extLst>
              <a:ext uri="{FF2B5EF4-FFF2-40B4-BE49-F238E27FC236}">
                <a16:creationId xmlns:a16="http://schemas.microsoft.com/office/drawing/2014/main" id="{4E4DA8E7-E6A3-4F83-BA0B-D05D5B9C5E2F}"/>
              </a:ext>
            </a:extLst>
          </p:cNvPr>
          <p:cNvSpPr/>
          <p:nvPr/>
        </p:nvSpPr>
        <p:spPr>
          <a:xfrm flipH="1" flipV="1">
            <a:off x="1815164" y="1582017"/>
            <a:ext cx="932798" cy="619966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67ED1FD-A5B8-4C8E-BF6E-E49D7296498F}"/>
              </a:ext>
            </a:extLst>
          </p:cNvPr>
          <p:cNvSpPr txBox="1"/>
          <p:nvPr/>
        </p:nvSpPr>
        <p:spPr>
          <a:xfrm>
            <a:off x="1453075" y="1601885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1)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C87A226-8E97-4B6F-AB5E-4C77B92F5787}"/>
              </a:ext>
            </a:extLst>
          </p:cNvPr>
          <p:cNvSpPr txBox="1"/>
          <p:nvPr/>
        </p:nvSpPr>
        <p:spPr>
          <a:xfrm>
            <a:off x="1453075" y="1844774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2)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1FBD4744-587B-4937-A86D-2553C5E192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828" y="4755696"/>
            <a:ext cx="4879963" cy="3335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686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47EDAC20-385A-4655-AF16-BAF4AE1752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716" y="1670932"/>
            <a:ext cx="5547599" cy="4898476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4246F1EA-F41F-4282-ACEB-37CC73D262FB}"/>
              </a:ext>
            </a:extLst>
          </p:cNvPr>
          <p:cNvSpPr/>
          <p:nvPr/>
        </p:nvSpPr>
        <p:spPr>
          <a:xfrm>
            <a:off x="203305" y="1629846"/>
            <a:ext cx="5676796" cy="49487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defPPr rtl="0">
              <a:defRPr lang="ko-KR"/>
            </a:defPPr>
            <a:lvl1pPr indent="0" latin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  <a:lvl2pPr marL="6858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ko-KR" altLang="en-US" dirty="0"/>
              <a:t> 주소추가</a:t>
            </a: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40898"/>
            <a:ext cx="7364558" cy="1085467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지인과 거래처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업무상 관련자 등의 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email 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주소 등 주소록 정보를 등록합니다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91111727-4F60-44EB-9F6F-FEA166F044B8}"/>
              </a:ext>
            </a:extLst>
          </p:cNvPr>
          <p:cNvSpPr/>
          <p:nvPr/>
        </p:nvSpPr>
        <p:spPr>
          <a:xfrm>
            <a:off x="234616" y="6661185"/>
            <a:ext cx="7333246" cy="30146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/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개인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/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공유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685800" lvl="1" indent="-2286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등록하는 주소의 분류와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개인용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공유용을 선택합니다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공유로 등록된 주소록은 모든 그룹웨어 사용자들이 조회하고 사용할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</a:p>
          <a:p>
            <a:pPr marL="685800" lvl="1" indent="-2286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공유주소록의 분류는 그룹웨어 관리자가 사용 설정을 해야 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en-US" altLang="ko-KR" sz="1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228600" indent="-228600">
              <a:lnSpc>
                <a:spcPct val="150000"/>
              </a:lnSpc>
              <a:buFont typeface="+mj-ea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기본정보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685800" lvl="1" indent="-2286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사진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명함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이름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성별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Email,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휴대폰 번호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생년월일을 등록합니다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en-US" altLang="ko-KR" sz="1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228600" indent="-228600">
              <a:lnSpc>
                <a:spcPct val="150000"/>
              </a:lnSpc>
              <a:buFont typeface="+mj-ea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회사정보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685800" lvl="1" indent="-2286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회사명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홈페이지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부서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직위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전화번호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팩스번호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회사 주소를 등록합니다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en-US" altLang="ko-KR" sz="1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228600" indent="-228600">
              <a:lnSpc>
                <a:spcPct val="150000"/>
              </a:lnSpc>
              <a:buFont typeface="+mj-ea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자택정보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685800" lvl="1" indent="-2286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자택전화번호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자택 주소를 등록합니다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2369C16-B4A4-40BE-AB73-33F95D7B6168}"/>
              </a:ext>
            </a:extLst>
          </p:cNvPr>
          <p:cNvSpPr txBox="1"/>
          <p:nvPr/>
        </p:nvSpPr>
        <p:spPr>
          <a:xfrm>
            <a:off x="3219116" y="1862794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1)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3" name="사각형: 둥근 모서리 12">
            <a:extLst>
              <a:ext uri="{FF2B5EF4-FFF2-40B4-BE49-F238E27FC236}">
                <a16:creationId xmlns:a16="http://schemas.microsoft.com/office/drawing/2014/main" id="{01E34796-842F-433E-A5DA-407830A6C468}"/>
              </a:ext>
            </a:extLst>
          </p:cNvPr>
          <p:cNvSpPr/>
          <p:nvPr/>
        </p:nvSpPr>
        <p:spPr>
          <a:xfrm>
            <a:off x="818340" y="1915070"/>
            <a:ext cx="2382059" cy="231229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1ABFF50C-48C1-4DF9-BB78-EF4436DA2566}"/>
              </a:ext>
            </a:extLst>
          </p:cNvPr>
          <p:cNvSpPr/>
          <p:nvPr/>
        </p:nvSpPr>
        <p:spPr>
          <a:xfrm>
            <a:off x="818340" y="2689912"/>
            <a:ext cx="5010960" cy="764488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36523C8-AFEF-41E1-B6CA-553941EA4610}"/>
              </a:ext>
            </a:extLst>
          </p:cNvPr>
          <p:cNvSpPr txBox="1"/>
          <p:nvPr/>
        </p:nvSpPr>
        <p:spPr>
          <a:xfrm>
            <a:off x="3219116" y="2929594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2)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3C70F190-C1AB-46E7-BF08-7F45F2EB9B2C}"/>
              </a:ext>
            </a:extLst>
          </p:cNvPr>
          <p:cNvSpPr/>
          <p:nvPr/>
        </p:nvSpPr>
        <p:spPr>
          <a:xfrm>
            <a:off x="818340" y="3905246"/>
            <a:ext cx="5010960" cy="1517653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C63DC30-8FE2-4806-B8BC-D8CAD8318695}"/>
              </a:ext>
            </a:extLst>
          </p:cNvPr>
          <p:cNvSpPr txBox="1"/>
          <p:nvPr/>
        </p:nvSpPr>
        <p:spPr>
          <a:xfrm>
            <a:off x="3219116" y="4494795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3)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54A1B770-803F-450E-867E-952C011AFF3E}"/>
              </a:ext>
            </a:extLst>
          </p:cNvPr>
          <p:cNvSpPr/>
          <p:nvPr/>
        </p:nvSpPr>
        <p:spPr>
          <a:xfrm>
            <a:off x="818340" y="5663195"/>
            <a:ext cx="5010960" cy="559805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FDA0602-A574-43C2-A85B-FB508949B268}"/>
              </a:ext>
            </a:extLst>
          </p:cNvPr>
          <p:cNvSpPr txBox="1"/>
          <p:nvPr/>
        </p:nvSpPr>
        <p:spPr>
          <a:xfrm>
            <a:off x="3219116" y="5764795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4)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83661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>
            <a:extLst>
              <a:ext uri="{FF2B5EF4-FFF2-40B4-BE49-F238E27FC236}">
                <a16:creationId xmlns:a16="http://schemas.microsoft.com/office/drawing/2014/main" id="{7CA38E22-7F1A-432F-A702-0F70E8386A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25" y="1670368"/>
            <a:ext cx="7216775" cy="4516186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4246F1EA-F41F-4282-ACEB-37CC73D262FB}"/>
              </a:ext>
            </a:extLst>
          </p:cNvPr>
          <p:cNvSpPr/>
          <p:nvPr/>
        </p:nvSpPr>
        <p:spPr>
          <a:xfrm>
            <a:off x="203305" y="1615493"/>
            <a:ext cx="7315095" cy="459480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defPPr rtl="0">
              <a:defRPr lang="ko-KR"/>
            </a:defPPr>
            <a:lvl1pPr indent="0" latin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  <a:lvl2pPr marL="6858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ko-KR" altLang="en-US" dirty="0"/>
              <a:t> 그룹추가</a:t>
            </a:r>
          </a:p>
        </p:txBody>
      </p:sp>
      <p:sp>
        <p:nvSpPr>
          <p:cNvPr id="10" name="부제목 2">
            <a:extLst>
              <a:ext uri="{FF2B5EF4-FFF2-40B4-BE49-F238E27FC236}">
                <a16:creationId xmlns:a16="http://schemas.microsoft.com/office/drawing/2014/main" id="{A977DEEF-FD2D-4B46-8754-A39CE6227349}"/>
              </a:ext>
            </a:extLst>
          </p:cNvPr>
          <p:cNvSpPr txBox="1">
            <a:spLocks/>
          </p:cNvSpPr>
          <p:nvPr/>
        </p:nvSpPr>
        <p:spPr>
          <a:xfrm>
            <a:off x="203304" y="1127250"/>
            <a:ext cx="7364558" cy="425438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</a:pP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그룹주소록을 등록하는 방법입니다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ko-KR" altLang="en-US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1" name="부제목 2">
            <a:extLst>
              <a:ext uri="{FF2B5EF4-FFF2-40B4-BE49-F238E27FC236}">
                <a16:creationId xmlns:a16="http://schemas.microsoft.com/office/drawing/2014/main" id="{A7D6C89D-77D5-4AFB-9A9B-51705F83765D}"/>
              </a:ext>
            </a:extLst>
          </p:cNvPr>
          <p:cNvSpPr txBox="1">
            <a:spLocks/>
          </p:cNvSpPr>
          <p:nvPr/>
        </p:nvSpPr>
        <p:spPr>
          <a:xfrm>
            <a:off x="203304" y="6273106"/>
            <a:ext cx="7364558" cy="3235724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내주소록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공유주소록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사원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]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버튼을 눌러 미리 등록해 놓은 주소를 검색합니다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b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이 때 검색하지 않고 직접 입력할 수도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검색한 주소에서 그룹으로 묶을 주소들을 설정한 후   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&gt;&gt;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버튼을 눌러 오른쪽 리스트 창에 추가되었는지 확인하고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잘못 추가 되었으면 삭제할 주소를 선택하여   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&lt;&lt;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버튼을 누른 후 삭제를 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오른쪽 리스트 창에 추가된 주소들을 확인한 후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그룹명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텍스트창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에 원하는 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그룹명을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입력합니다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 목록리스트 박스에서 원하는 분류를 선택하거나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새 분류명을 입력합니다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그룹으로 묶을 주소를 개인용으로 처리할지 공개할지 여부를 선택합니다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그룹추가를 다 설정한 후 저장 버튼을 누르면 개인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공유 설정한 대로 개인주소록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공유주소록 리스트 페이지로 이동하여 확인할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ko-KR" altLang="en-US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grpSp>
        <p:nvGrpSpPr>
          <p:cNvPr id="17" name="그룹 16"/>
          <p:cNvGrpSpPr/>
          <p:nvPr/>
        </p:nvGrpSpPr>
        <p:grpSpPr>
          <a:xfrm>
            <a:off x="4163439" y="6984835"/>
            <a:ext cx="862392" cy="592455"/>
            <a:chOff x="1285299" y="6639095"/>
            <a:chExt cx="862392" cy="592455"/>
          </a:xfrm>
        </p:grpSpPr>
        <p:pic>
          <p:nvPicPr>
            <p:cNvPr id="15" name="그림 1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5299" y="6639095"/>
              <a:ext cx="315685" cy="304800"/>
            </a:xfrm>
            <a:prstGeom prst="rect">
              <a:avLst/>
            </a:prstGeom>
          </p:spPr>
        </p:pic>
        <p:pic>
          <p:nvPicPr>
            <p:cNvPr id="16" name="그림 1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32006" y="6926750"/>
              <a:ext cx="315685" cy="304800"/>
            </a:xfrm>
            <a:prstGeom prst="rect">
              <a:avLst/>
            </a:prstGeom>
          </p:spPr>
        </p:pic>
      </p:grpSp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A6919B63-961D-4E4E-B4C9-B2D46E171FDD}"/>
              </a:ext>
            </a:extLst>
          </p:cNvPr>
          <p:cNvSpPr/>
          <p:nvPr/>
        </p:nvSpPr>
        <p:spPr>
          <a:xfrm>
            <a:off x="314324" y="3312319"/>
            <a:ext cx="654845" cy="269081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4BF1F011-7307-4771-B7E7-09BCE0A755ED}"/>
              </a:ext>
            </a:extLst>
          </p:cNvPr>
          <p:cNvSpPr/>
          <p:nvPr/>
        </p:nvSpPr>
        <p:spPr>
          <a:xfrm>
            <a:off x="4265297" y="4199056"/>
            <a:ext cx="270984" cy="270550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사각형: 둥근 모서리 23">
            <a:extLst>
              <a:ext uri="{FF2B5EF4-FFF2-40B4-BE49-F238E27FC236}">
                <a16:creationId xmlns:a16="http://schemas.microsoft.com/office/drawing/2014/main" id="{173C3A91-1194-4199-AAEA-794B9EB67FB2}"/>
              </a:ext>
            </a:extLst>
          </p:cNvPr>
          <p:cNvSpPr/>
          <p:nvPr/>
        </p:nvSpPr>
        <p:spPr>
          <a:xfrm>
            <a:off x="1012031" y="3312319"/>
            <a:ext cx="745332" cy="269081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5" name="사각형: 둥근 모서리 24">
            <a:extLst>
              <a:ext uri="{FF2B5EF4-FFF2-40B4-BE49-F238E27FC236}">
                <a16:creationId xmlns:a16="http://schemas.microsoft.com/office/drawing/2014/main" id="{AFA97165-61FB-429E-B825-B281274CB4C1}"/>
              </a:ext>
            </a:extLst>
          </p:cNvPr>
          <p:cNvSpPr/>
          <p:nvPr/>
        </p:nvSpPr>
        <p:spPr>
          <a:xfrm>
            <a:off x="1802606" y="3312319"/>
            <a:ext cx="414338" cy="269081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6" name="사각형: 둥근 모서리 25">
            <a:extLst>
              <a:ext uri="{FF2B5EF4-FFF2-40B4-BE49-F238E27FC236}">
                <a16:creationId xmlns:a16="http://schemas.microsoft.com/office/drawing/2014/main" id="{A303F930-CB0E-4D53-BB40-63DC768FEB3C}"/>
              </a:ext>
            </a:extLst>
          </p:cNvPr>
          <p:cNvSpPr/>
          <p:nvPr/>
        </p:nvSpPr>
        <p:spPr>
          <a:xfrm>
            <a:off x="4265297" y="4501475"/>
            <a:ext cx="270984" cy="270550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25213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4246F1EA-F41F-4282-ACEB-37CC73D262FB}"/>
              </a:ext>
            </a:extLst>
          </p:cNvPr>
          <p:cNvSpPr/>
          <p:nvPr/>
        </p:nvSpPr>
        <p:spPr>
          <a:xfrm>
            <a:off x="203304" y="1631458"/>
            <a:ext cx="7200795" cy="422037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defPPr rtl="0">
              <a:defRPr lang="ko-KR"/>
            </a:defPPr>
            <a:lvl1pPr indent="0" latin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  <a:lvl2pPr marL="6858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ko-KR" altLang="en-US" dirty="0"/>
              <a:t> 조직도</a:t>
            </a:r>
          </a:p>
        </p:txBody>
      </p:sp>
      <p:sp>
        <p:nvSpPr>
          <p:cNvPr id="10" name="부제목 2">
            <a:extLst>
              <a:ext uri="{FF2B5EF4-FFF2-40B4-BE49-F238E27FC236}">
                <a16:creationId xmlns:a16="http://schemas.microsoft.com/office/drawing/2014/main" id="{A977DEEF-FD2D-4B46-8754-A39CE6227349}"/>
              </a:ext>
            </a:extLst>
          </p:cNvPr>
          <p:cNvSpPr txBox="1">
            <a:spLocks/>
          </p:cNvSpPr>
          <p:nvPr/>
        </p:nvSpPr>
        <p:spPr>
          <a:xfrm>
            <a:off x="203304" y="1137082"/>
            <a:ext cx="7364558" cy="443576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직원들의 주소록 정보를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ko-KR" altLang="en-US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46071B88-5C00-4E6B-A9AA-F0C0E70233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103" y="1681707"/>
            <a:ext cx="7130947" cy="3883598"/>
          </a:xfrm>
          <a:prstGeom prst="rect">
            <a:avLst/>
          </a:prstGeom>
        </p:spPr>
      </p:pic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id="{5E7BC693-A2E4-4710-B4B4-E79D0513675B}"/>
              </a:ext>
            </a:extLst>
          </p:cNvPr>
          <p:cNvSpPr/>
          <p:nvPr/>
        </p:nvSpPr>
        <p:spPr>
          <a:xfrm>
            <a:off x="1273969" y="5145881"/>
            <a:ext cx="217393" cy="207169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CAEA82-CDF7-4765-9638-5F64AD0888C1}"/>
              </a:ext>
            </a:extLst>
          </p:cNvPr>
          <p:cNvSpPr txBox="1"/>
          <p:nvPr/>
        </p:nvSpPr>
        <p:spPr>
          <a:xfrm>
            <a:off x="1425803" y="5313599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2)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735371A-8732-47EE-B0A2-B2132E5DA2C0}"/>
              </a:ext>
            </a:extLst>
          </p:cNvPr>
          <p:cNvSpPr txBox="1"/>
          <p:nvPr/>
        </p:nvSpPr>
        <p:spPr>
          <a:xfrm>
            <a:off x="1198149" y="5313491"/>
            <a:ext cx="3224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1)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B68C67DB-ABB6-4AC4-A29F-909057D2A55B}"/>
              </a:ext>
            </a:extLst>
          </p:cNvPr>
          <p:cNvSpPr/>
          <p:nvPr/>
        </p:nvSpPr>
        <p:spPr>
          <a:xfrm>
            <a:off x="1490663" y="5145881"/>
            <a:ext cx="217393" cy="207169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17EAD114-ED47-4894-A8E3-674E8AD54F08}"/>
              </a:ext>
            </a:extLst>
          </p:cNvPr>
          <p:cNvSpPr/>
          <p:nvPr/>
        </p:nvSpPr>
        <p:spPr>
          <a:xfrm>
            <a:off x="234616" y="5946879"/>
            <a:ext cx="7364558" cy="697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 송신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메일을 송신합니다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메시지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메시지를 송신합니다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70146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3A82769A-D088-4BD5-882A-53F5565CE4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596" y="6132280"/>
            <a:ext cx="3618988" cy="3467106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D6822407-7714-4A9F-A4E5-2A589F1E59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646" y="1691513"/>
            <a:ext cx="7300154" cy="3443625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4246F1EA-F41F-4282-ACEB-37CC73D262FB}"/>
              </a:ext>
            </a:extLst>
          </p:cNvPr>
          <p:cNvSpPr/>
          <p:nvPr/>
        </p:nvSpPr>
        <p:spPr>
          <a:xfrm>
            <a:off x="203305" y="1621630"/>
            <a:ext cx="7353942" cy="34942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defPPr rtl="0">
              <a:defRPr lang="ko-KR"/>
            </a:defPPr>
            <a:lvl1pPr indent="0" latin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  <a:lvl2pPr marL="6858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ko-KR" altLang="en-US" dirty="0"/>
              <a:t> </a:t>
            </a:r>
            <a:r>
              <a:rPr lang="ko-KR" altLang="en-US" dirty="0" err="1"/>
              <a:t>내주소록</a:t>
            </a:r>
            <a:endParaRPr lang="ko-KR" altLang="en-US" dirty="0"/>
          </a:p>
        </p:txBody>
      </p:sp>
      <p:sp>
        <p:nvSpPr>
          <p:cNvPr id="10" name="부제목 2">
            <a:extLst>
              <a:ext uri="{FF2B5EF4-FFF2-40B4-BE49-F238E27FC236}">
                <a16:creationId xmlns:a16="http://schemas.microsoft.com/office/drawing/2014/main" id="{A977DEEF-FD2D-4B46-8754-A39CE6227349}"/>
              </a:ext>
            </a:extLst>
          </p:cNvPr>
          <p:cNvSpPr txBox="1">
            <a:spLocks/>
          </p:cNvSpPr>
          <p:nvPr/>
        </p:nvSpPr>
        <p:spPr>
          <a:xfrm>
            <a:off x="203304" y="1127250"/>
            <a:ext cx="7364558" cy="425437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내가 등록한 주소록의 리스트를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</a:p>
        </p:txBody>
      </p:sp>
      <p:sp>
        <p:nvSpPr>
          <p:cNvPr id="13" name="사각형: 둥근 모서리 12">
            <a:extLst>
              <a:ext uri="{FF2B5EF4-FFF2-40B4-BE49-F238E27FC236}">
                <a16:creationId xmlns:a16="http://schemas.microsoft.com/office/drawing/2014/main" id="{CD806111-FF1E-4CF7-AA21-5A941C7081BB}"/>
              </a:ext>
            </a:extLst>
          </p:cNvPr>
          <p:cNvSpPr/>
          <p:nvPr/>
        </p:nvSpPr>
        <p:spPr>
          <a:xfrm>
            <a:off x="850106" y="2203764"/>
            <a:ext cx="750094" cy="285436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2A0D56B-94BA-4F58-A636-E6C61D1A02DF}"/>
              </a:ext>
            </a:extLst>
          </p:cNvPr>
          <p:cNvSpPr txBox="1"/>
          <p:nvPr/>
        </p:nvSpPr>
        <p:spPr>
          <a:xfrm>
            <a:off x="1945207" y="2948586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1)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20480BDC-AA40-42D3-84BC-4D80D949B165}"/>
              </a:ext>
            </a:extLst>
          </p:cNvPr>
          <p:cNvSpPr/>
          <p:nvPr/>
        </p:nvSpPr>
        <p:spPr>
          <a:xfrm>
            <a:off x="1802605" y="3028964"/>
            <a:ext cx="191294" cy="187325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7" name="부제목 2">
            <a:extLst>
              <a:ext uri="{FF2B5EF4-FFF2-40B4-BE49-F238E27FC236}">
                <a16:creationId xmlns:a16="http://schemas.microsoft.com/office/drawing/2014/main" id="{8C9AEB42-624C-4F24-8A87-2304F1AFD845}"/>
              </a:ext>
            </a:extLst>
          </p:cNvPr>
          <p:cNvSpPr txBox="1">
            <a:spLocks/>
          </p:cNvSpPr>
          <p:nvPr/>
        </p:nvSpPr>
        <p:spPr>
          <a:xfrm>
            <a:off x="203304" y="5180880"/>
            <a:ext cx="7364558" cy="917234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SzPct val="110000"/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편지쓰기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 아이콘과 이메일을 클릭 시 편지쓰기의 창을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342900" indent="-342900">
              <a:lnSpc>
                <a:spcPct val="150000"/>
              </a:lnSpc>
              <a:buSzPct val="110000"/>
              <a:buFont typeface="+mj-lt"/>
              <a:buAutoNum type="arabicParenR"/>
            </a:pP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SMS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전송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주소록에 적힌 번호의 모바일로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SMS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를 보내는 기능을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342900" indent="-342900">
              <a:lnSpc>
                <a:spcPct val="150000"/>
              </a:lnSpc>
              <a:buSzPct val="110000"/>
              <a:buFont typeface="+mj-lt"/>
              <a:buAutoNum type="arabicParenR"/>
            </a:pPr>
            <a:endParaRPr lang="en-US" altLang="ko-KR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4F40608E-3D9F-44EE-9533-943543AF0689}"/>
              </a:ext>
            </a:extLst>
          </p:cNvPr>
          <p:cNvSpPr/>
          <p:nvPr/>
        </p:nvSpPr>
        <p:spPr>
          <a:xfrm>
            <a:off x="1161254" y="3657614"/>
            <a:ext cx="997745" cy="187325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A4E4EDC-1438-49A6-9FFD-FD8C4FA67B93}"/>
              </a:ext>
            </a:extLst>
          </p:cNvPr>
          <p:cNvSpPr txBox="1"/>
          <p:nvPr/>
        </p:nvSpPr>
        <p:spPr>
          <a:xfrm>
            <a:off x="2123007" y="3570886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1)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CF7243AC-1C73-44CB-ACE5-2FAB56769E5F}"/>
              </a:ext>
            </a:extLst>
          </p:cNvPr>
          <p:cNvSpPr/>
          <p:nvPr/>
        </p:nvSpPr>
        <p:spPr>
          <a:xfrm>
            <a:off x="2793204" y="3536964"/>
            <a:ext cx="1002509" cy="220649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AFF7C9B-F332-42DB-933C-EE7E97A518ED}"/>
              </a:ext>
            </a:extLst>
          </p:cNvPr>
          <p:cNvSpPr txBox="1"/>
          <p:nvPr/>
        </p:nvSpPr>
        <p:spPr>
          <a:xfrm>
            <a:off x="3759720" y="3464522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2)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05FA9A14-1D57-4799-AB7E-ED1BDD7B90CB}"/>
              </a:ext>
            </a:extLst>
          </p:cNvPr>
          <p:cNvSpPr/>
          <p:nvPr/>
        </p:nvSpPr>
        <p:spPr>
          <a:xfrm>
            <a:off x="203305" y="6117393"/>
            <a:ext cx="3657495" cy="34942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469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4246F1EA-F41F-4282-ACEB-37CC73D262FB}"/>
              </a:ext>
            </a:extLst>
          </p:cNvPr>
          <p:cNvSpPr/>
          <p:nvPr/>
        </p:nvSpPr>
        <p:spPr>
          <a:xfrm>
            <a:off x="203305" y="4132604"/>
            <a:ext cx="7353942" cy="338216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defPPr rtl="0">
              <a:defRPr lang="ko-KR"/>
            </a:defPPr>
            <a:lvl1pPr indent="0" latin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  <a:lvl2pPr marL="6858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ko-KR" altLang="en-US" dirty="0"/>
              <a:t> </a:t>
            </a:r>
            <a:r>
              <a:rPr lang="ko-KR" altLang="en-US" dirty="0" err="1"/>
              <a:t>내주소록</a:t>
            </a:r>
            <a:endParaRPr lang="ko-KR" altLang="en-US" dirty="0"/>
          </a:p>
        </p:txBody>
      </p:sp>
      <p:sp>
        <p:nvSpPr>
          <p:cNvPr id="10" name="부제목 2">
            <a:extLst>
              <a:ext uri="{FF2B5EF4-FFF2-40B4-BE49-F238E27FC236}">
                <a16:creationId xmlns:a16="http://schemas.microsoft.com/office/drawing/2014/main" id="{A977DEEF-FD2D-4B46-8754-A39CE6227349}"/>
              </a:ext>
            </a:extLst>
          </p:cNvPr>
          <p:cNvSpPr txBox="1">
            <a:spLocks/>
          </p:cNvSpPr>
          <p:nvPr/>
        </p:nvSpPr>
        <p:spPr>
          <a:xfrm>
            <a:off x="203304" y="3638224"/>
            <a:ext cx="7364558" cy="425437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분류관리 내주소록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분류관리에서 새분류와 분류 수정을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3C4273C4-DADD-4E56-876F-A32145C0A5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475" y="4207358"/>
            <a:ext cx="7286625" cy="3291033"/>
          </a:xfrm>
          <a:prstGeom prst="rect">
            <a:avLst/>
          </a:prstGeom>
        </p:spPr>
      </p:pic>
      <p:sp>
        <p:nvSpPr>
          <p:cNvPr id="13" name="부제목 2">
            <a:extLst>
              <a:ext uri="{FF2B5EF4-FFF2-40B4-BE49-F238E27FC236}">
                <a16:creationId xmlns:a16="http://schemas.microsoft.com/office/drawing/2014/main" id="{ED5501F0-DCEC-46AF-B4B5-7FEFFDBF2EAD}"/>
              </a:ext>
            </a:extLst>
          </p:cNvPr>
          <p:cNvSpPr txBox="1">
            <a:spLocks/>
          </p:cNvSpPr>
          <p:nvPr/>
        </p:nvSpPr>
        <p:spPr>
          <a:xfrm>
            <a:off x="203304" y="7595455"/>
            <a:ext cx="7364558" cy="1679390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분류수정 </a:t>
            </a:r>
            <a:r>
              <a:rPr lang="en-US" altLang="ko-KR" sz="1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 수정을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새분류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버튼을 클릭하여 내일주소록 분류를 관리합니다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분류명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내주소록에 분류할 제목을 등록합니다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색 지정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원하는 색상으로 지정해 분류를 구분하도록 선택합니다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</a:p>
        </p:txBody>
      </p:sp>
      <p:sp>
        <p:nvSpPr>
          <p:cNvPr id="17" name="부제목 2">
            <a:extLst>
              <a:ext uri="{FF2B5EF4-FFF2-40B4-BE49-F238E27FC236}">
                <a16:creationId xmlns:a16="http://schemas.microsoft.com/office/drawing/2014/main" id="{E53A2C38-4D7B-4BBB-B3ED-2BE74B8E6066}"/>
              </a:ext>
            </a:extLst>
          </p:cNvPr>
          <p:cNvSpPr txBox="1">
            <a:spLocks/>
          </p:cNvSpPr>
          <p:nvPr/>
        </p:nvSpPr>
        <p:spPr>
          <a:xfrm>
            <a:off x="203304" y="1152651"/>
            <a:ext cx="7364558" cy="1168816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새로운 분류명을 입력하거나 기존에 등록된 분류명을 선택 지정합니다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분류선택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분류를 이동할 게시물을 체크한 후 분류선택에서 이동할 분류를 선택한 후 이동할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pic>
        <p:nvPicPr>
          <p:cNvPr id="18" name="그림 17">
            <a:extLst>
              <a:ext uri="{FF2B5EF4-FFF2-40B4-BE49-F238E27FC236}">
                <a16:creationId xmlns:a16="http://schemas.microsoft.com/office/drawing/2014/main" id="{B5E73C87-7D3A-4701-9816-6F2EE990C4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767" y="2441448"/>
            <a:ext cx="2209800" cy="1095375"/>
          </a:xfrm>
          <a:prstGeom prst="rect">
            <a:avLst/>
          </a:prstGeom>
        </p:spPr>
      </p:pic>
      <p:sp>
        <p:nvSpPr>
          <p:cNvPr id="19" name="직사각형 18">
            <a:extLst>
              <a:ext uri="{FF2B5EF4-FFF2-40B4-BE49-F238E27FC236}">
                <a16:creationId xmlns:a16="http://schemas.microsoft.com/office/drawing/2014/main" id="{5A19455F-1D13-4AC0-B7FB-8535219F2CFA}"/>
              </a:ext>
            </a:extLst>
          </p:cNvPr>
          <p:cNvSpPr/>
          <p:nvPr/>
        </p:nvSpPr>
        <p:spPr>
          <a:xfrm>
            <a:off x="203305" y="2412421"/>
            <a:ext cx="2293152" cy="116881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38982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F5E27DC1-A4C5-4443-A3E7-2E2BD9F433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694" y="1676401"/>
            <a:ext cx="7264212" cy="2529918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4246F1EA-F41F-4282-ACEB-37CC73D262FB}"/>
              </a:ext>
            </a:extLst>
          </p:cNvPr>
          <p:cNvSpPr/>
          <p:nvPr/>
        </p:nvSpPr>
        <p:spPr>
          <a:xfrm>
            <a:off x="203305" y="1621631"/>
            <a:ext cx="7353942" cy="254695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defPPr rtl="0">
              <a:defRPr lang="ko-KR"/>
            </a:defPPr>
            <a:lvl1pPr indent="0" latin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  <a:lvl2pPr marL="6858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ko-KR" altLang="en-US" dirty="0"/>
              <a:t>공유주소록</a:t>
            </a:r>
          </a:p>
        </p:txBody>
      </p:sp>
      <p:sp>
        <p:nvSpPr>
          <p:cNvPr id="10" name="부제목 2">
            <a:extLst>
              <a:ext uri="{FF2B5EF4-FFF2-40B4-BE49-F238E27FC236}">
                <a16:creationId xmlns:a16="http://schemas.microsoft.com/office/drawing/2014/main" id="{A977DEEF-FD2D-4B46-8754-A39CE6227349}"/>
              </a:ext>
            </a:extLst>
          </p:cNvPr>
          <p:cNvSpPr txBox="1">
            <a:spLocks/>
          </p:cNvSpPr>
          <p:nvPr/>
        </p:nvSpPr>
        <p:spPr>
          <a:xfrm>
            <a:off x="203304" y="1127250"/>
            <a:ext cx="7364558" cy="425437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사내직원들이 등록한 주소록 중에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‘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공유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’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로 설정한 주소록만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ko-KR" altLang="en-US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9" name="부제목 2">
            <a:extLst>
              <a:ext uri="{FF2B5EF4-FFF2-40B4-BE49-F238E27FC236}">
                <a16:creationId xmlns:a16="http://schemas.microsoft.com/office/drawing/2014/main" id="{2E57BC1F-47C5-44E6-9261-DF7679B64CF7}"/>
              </a:ext>
            </a:extLst>
          </p:cNvPr>
          <p:cNvSpPr txBox="1">
            <a:spLocks/>
          </p:cNvSpPr>
          <p:nvPr/>
        </p:nvSpPr>
        <p:spPr>
          <a:xfrm>
            <a:off x="203304" y="4223359"/>
            <a:ext cx="7364558" cy="1168816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분류선택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분류를 이동할 게시물을 체크한 후 분류선택에서 이동할 분류를 선택한 후 이동할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이는 관리자가 주소록 관리 분류를 생성한 후 사용 가능합니다</a:t>
            </a:r>
            <a:endParaRPr lang="en-US" altLang="ko-KR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2A804CDE-7FD5-4082-A1B3-6E02E7B49C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767" y="5228805"/>
            <a:ext cx="2209800" cy="1095375"/>
          </a:xfrm>
          <a:prstGeom prst="rect">
            <a:avLst/>
          </a:prstGeom>
        </p:spPr>
      </p:pic>
      <p:sp>
        <p:nvSpPr>
          <p:cNvPr id="12" name="직사각형 11">
            <a:extLst>
              <a:ext uri="{FF2B5EF4-FFF2-40B4-BE49-F238E27FC236}">
                <a16:creationId xmlns:a16="http://schemas.microsoft.com/office/drawing/2014/main" id="{F4F47A7E-8A7F-4C47-8292-A933B1FC1631}"/>
              </a:ext>
            </a:extLst>
          </p:cNvPr>
          <p:cNvSpPr/>
          <p:nvPr/>
        </p:nvSpPr>
        <p:spPr>
          <a:xfrm>
            <a:off x="203305" y="5199778"/>
            <a:ext cx="2293152" cy="116881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97632336"/>
      </p:ext>
    </p:extLst>
  </p:cSld>
  <p:clrMapOvr>
    <a:masterClrMapping/>
  </p:clrMapOvr>
</p:sld>
</file>

<file path=ppt/theme/theme1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F46917140D694AAEAF39165F579555" ma:contentTypeVersion="10" ma:contentTypeDescription="Create a new document." ma:contentTypeScope="" ma:versionID="6f1e7b6f0b0d35ced780d0a55ee4053f">
  <xsd:schema xmlns:xsd="http://www.w3.org/2001/XMLSchema" xmlns:xs="http://www.w3.org/2001/XMLSchema" xmlns:p="http://schemas.microsoft.com/office/2006/metadata/properties" xmlns:ns1="http://schemas.microsoft.com/sharepoint/v3" xmlns:ns2="876de33e-aaa5-4507-9b92-b84e676ded0d" xmlns:ns3="9a0666c7-4cba-45e4-bb78-1ed48d50e5d1" xmlns:ns4="10dd7f8a-f247-48ee-8534-441ce336aea6" targetNamespace="http://schemas.microsoft.com/office/2006/metadata/properties" ma:root="true" ma:fieldsID="896d2b523964b19186340351f2b60ad5" ns1:_="" ns2:_="" ns3:_="" ns4:_="">
    <xsd:import namespace="http://schemas.microsoft.com/sharepoint/v3"/>
    <xsd:import namespace="876de33e-aaa5-4507-9b92-b84e676ded0d"/>
    <xsd:import namespace="9a0666c7-4cba-45e4-bb78-1ed48d50e5d1"/>
    <xsd:import namespace="10dd7f8a-f247-48ee-8534-441ce336aea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2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13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de33e-aaa5-4507-9b92-b84e676ded0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0666c7-4cba-45e4-bb78-1ed48d50e5d1" elementFormDefault="qualified">
    <xsd:import namespace="http://schemas.microsoft.com/office/2006/documentManagement/types"/>
    <xsd:import namespace="http://schemas.microsoft.com/office/infopath/2007/PartnerControls"/>
    <xsd:element name="LastSharedByUser" ma:index="10" nillable="true" ma:displayName="Last Shared By User" ma:description="" ma:hidden="true" ma:internalName="LastSharedByUser" ma:readOnly="true">
      <xsd:simpleType>
        <xsd:restriction base="dms:Note"/>
      </xsd:simpleType>
    </xsd:element>
    <xsd:element name="LastSharedByTime" ma:index="11" nillable="true" ma:displayName="Last Shared By Time" ma:description="" ma:hidden="true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dd7f8a-f247-48ee-8534-441ce336ae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7" nillable="true" ma:displayName="MediaServiceDateTaken" ma:description="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7EFE3FC-FA51-4BFD-8881-385B7FC66852}">
  <ds:schemaRefs>
    <ds:schemaRef ds:uri="http://schemas.microsoft.com/office/2006/metadata/properties"/>
    <ds:schemaRef ds:uri="http://purl.org/dc/terms/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876de33e-aaa5-4507-9b92-b84e676ded0d"/>
    <ds:schemaRef ds:uri="10dd7f8a-f247-48ee-8534-441ce336aea6"/>
    <ds:schemaRef ds:uri="9a0666c7-4cba-45e4-bb78-1ed48d50e5d1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021AA4B-EC41-4FB4-B03A-FB1D6E73E8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76de33e-aaa5-4507-9b92-b84e676ded0d"/>
    <ds:schemaRef ds:uri="9a0666c7-4cba-45e4-bb78-1ed48d50e5d1"/>
    <ds:schemaRef ds:uri="10dd7f8a-f247-48ee-8534-441ce336ae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3FA9B8D-5FC1-4BE0-97A0-C558307AFEF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5924</TotalTime>
  <Words>807</Words>
  <Application>Microsoft Office PowerPoint</Application>
  <PresentationFormat>사용자 지정</PresentationFormat>
  <Paragraphs>101</Paragraphs>
  <Slides>14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21" baseType="lpstr">
      <vt:lpstr>나눔고딕</vt:lpstr>
      <vt:lpstr>나눔손글씨 펜</vt:lpstr>
      <vt:lpstr>맑은 고딕</vt:lpstr>
      <vt:lpstr>Arial</vt:lpstr>
      <vt:lpstr>Calibri</vt:lpstr>
      <vt:lpstr>Wingdings</vt:lpstr>
      <vt:lpstr>디자인 사용자 지정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Administrator</dc:creator>
  <cp:lastModifiedBy>Administrator</cp:lastModifiedBy>
  <cp:revision>384</cp:revision>
  <dcterms:created xsi:type="dcterms:W3CDTF">2020-06-03T01:19:05Z</dcterms:created>
  <dcterms:modified xsi:type="dcterms:W3CDTF">2020-09-08T07:10:50Z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0x010100D9F46917140D694AAEAF39165F579555</vt:lpwstr>
  </property>
</Properties>
</file>