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20"/>
  </p:notesMasterIdLst>
  <p:sldIdLst>
    <p:sldId id="256" r:id="rId5"/>
    <p:sldId id="265" r:id="rId6"/>
    <p:sldId id="296" r:id="rId7"/>
    <p:sldId id="307" r:id="rId8"/>
    <p:sldId id="303" r:id="rId9"/>
    <p:sldId id="308" r:id="rId10"/>
    <p:sldId id="318" r:id="rId11"/>
    <p:sldId id="313" r:id="rId12"/>
    <p:sldId id="309" r:id="rId13"/>
    <p:sldId id="310" r:id="rId14"/>
    <p:sldId id="312" r:id="rId15"/>
    <p:sldId id="314" r:id="rId16"/>
    <p:sldId id="315" r:id="rId17"/>
    <p:sldId id="316" r:id="rId18"/>
    <p:sldId id="317" r:id="rId19"/>
  </p:sldIdLst>
  <p:sldSz cx="7772400" cy="100584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5F4"/>
    <a:srgbClr val="2175C8"/>
    <a:srgbClr val="FF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51" autoAdjust="0"/>
    <p:restoredTop sz="94672"/>
  </p:normalViewPr>
  <p:slideViewPr>
    <p:cSldViewPr snapToGrid="0" snapToObjects="1" showGuides="1">
      <p:cViewPr varScale="1">
        <p:scale>
          <a:sx n="69" d="100"/>
          <a:sy n="69" d="100"/>
        </p:scale>
        <p:origin x="2436" y="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9/14/2017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"/>
              <a:t>Edit Master text styles</a:t>
            </a:r>
          </a:p>
          <a:p>
            <a:pPr lvl="1" rtl="0"/>
            <a:r>
              <a:rPr lang="ko"/>
              <a:t>Second level</a:t>
            </a:r>
          </a:p>
          <a:p>
            <a:pPr lvl="2" rtl="0"/>
            <a:r>
              <a:rPr lang="ko"/>
              <a:t>Third level</a:t>
            </a:r>
          </a:p>
          <a:p>
            <a:pPr lvl="3" rtl="0"/>
            <a:r>
              <a:rPr lang="ko"/>
              <a:t>Fourth level</a:t>
            </a:r>
          </a:p>
          <a:p>
            <a:pPr lvl="4" rtl="0"/>
            <a:r>
              <a:rPr lang="k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6B23D1D-0A13-406B-992F-1339523D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B23D1D-0A13-406B-992F-1339523DA8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2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249955" y="5681281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ea typeface="나눔스퀘어_ac" panose="020B0600000101010101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1. </a:t>
            </a:r>
            <a:r>
              <a:rPr lang="ko-KR" altLang="en-US" dirty="0"/>
              <a:t>마스터 부제목 스타일 편집</a:t>
            </a:r>
          </a:p>
        </p:txBody>
      </p:sp>
      <p:sp>
        <p:nvSpPr>
          <p:cNvPr id="7" name="부제목 2"/>
          <p:cNvSpPr txBox="1">
            <a:spLocks/>
          </p:cNvSpPr>
          <p:nvPr userDrawn="1"/>
        </p:nvSpPr>
        <p:spPr>
          <a:xfrm>
            <a:off x="402355" y="6235696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나눔스퀘어_ac" panose="020B0600000101010101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/>
              <a:t>1) </a:t>
            </a:r>
            <a:r>
              <a:rPr lang="ko-KR" altLang="en-US" sz="1600" dirty="0"/>
              <a:t>마스터 부제목 스타일 편집</a:t>
            </a:r>
          </a:p>
        </p:txBody>
      </p:sp>
      <p:sp>
        <p:nvSpPr>
          <p:cNvPr id="8" name="제목 1"/>
          <p:cNvSpPr txBox="1">
            <a:spLocks/>
          </p:cNvSpPr>
          <p:nvPr userDrawn="1"/>
        </p:nvSpPr>
        <p:spPr>
          <a:xfrm>
            <a:off x="298830" y="1006745"/>
            <a:ext cx="4197650" cy="365182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>
                <a:latin typeface="나눔손글씨 펜" panose="03040600000000000000" pitchFamily="66" charset="-127"/>
                <a:ea typeface="나눔스퀘어_ac" panose="020B0600000101010101"/>
              </a:rPr>
              <a:t>개요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=""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6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=""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6">
            <a:extLst>
              <a:ext uri="{FF2B5EF4-FFF2-40B4-BE49-F238E27FC236}">
                <a16:creationId xmlns="" xmlns:a16="http://schemas.microsoft.com/office/drawing/2014/main" id="{FBB877FA-5642-42D9-A517-27705C757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lvl1pPr algn="ct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0" name="Connettore 1 42"/>
          <p:cNvCxnSpPr>
            <a:cxnSpLocks/>
          </p:cNvCxnSpPr>
          <p:nvPr userDrawn="1"/>
        </p:nvCxnSpPr>
        <p:spPr>
          <a:xfrm>
            <a:off x="293" y="10059263"/>
            <a:ext cx="7772400" cy="0"/>
          </a:xfrm>
          <a:prstGeom prst="line">
            <a:avLst/>
          </a:prstGeom>
          <a:ln>
            <a:solidFill>
              <a:srgbClr val="31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80DBE43F-CA6D-4730-A88A-1923AC5F0436}"/>
              </a:ext>
            </a:extLst>
          </p:cNvPr>
          <p:cNvSpPr/>
          <p:nvPr userDrawn="1"/>
        </p:nvSpPr>
        <p:spPr>
          <a:xfrm>
            <a:off x="5579234" y="123168"/>
            <a:ext cx="2002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2000" b="0" dirty="0">
                <a:solidFill>
                  <a:srgbClr val="2175C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endParaRPr lang="en-US" altLang="ko-KR" sz="2000" b="0" dirty="0">
              <a:solidFill>
                <a:srgbClr val="2175C8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8" name="그래픽 7">
            <a:extLst>
              <a:ext uri="{FF2B5EF4-FFF2-40B4-BE49-F238E27FC236}">
                <a16:creationId xmlns="" xmlns:a16="http://schemas.microsoft.com/office/drawing/2014/main" id="{70B47A64-8872-442B-BE10-B9C9AF4B688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367" y="223110"/>
            <a:ext cx="1611090" cy="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altLang="en-US" sz="4400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28">
            <a:extLst>
              <a:ext uri="{FF2B5EF4-FFF2-40B4-BE49-F238E27FC236}">
                <a16:creationId xmlns="" xmlns:a16="http://schemas.microsoft.com/office/drawing/2014/main" id="{F6C6D3B1-ABF8-41CB-A66E-70AC72CB1AE1}"/>
              </a:ext>
            </a:extLst>
          </p:cNvPr>
          <p:cNvSpPr txBox="1">
            <a:spLocks/>
          </p:cNvSpPr>
          <p:nvPr/>
        </p:nvSpPr>
        <p:spPr>
          <a:xfrm>
            <a:off x="3011805" y="950451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1</a:t>
            </a:fld>
            <a:endParaRPr lang="it-IT" dirty="0"/>
          </a:p>
        </p:txBody>
      </p:sp>
      <p:grpSp>
        <p:nvGrpSpPr>
          <p:cNvPr id="11" name="그룹 10">
            <a:extLst>
              <a:ext uri="{FF2B5EF4-FFF2-40B4-BE49-F238E27FC236}">
                <a16:creationId xmlns="" xmlns:a16="http://schemas.microsoft.com/office/drawing/2014/main" id="{3F708C73-0FFA-41C9-A26C-AD15443C08D9}"/>
              </a:ext>
            </a:extLst>
          </p:cNvPr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12" name="Rettangolo 3">
              <a:extLst>
                <a:ext uri="{FF2B5EF4-FFF2-40B4-BE49-F238E27FC236}">
                  <a16:creationId xmlns="" xmlns:a16="http://schemas.microsoft.com/office/drawing/2014/main" id="{C4ED2EA7-C997-4CFF-A575-55C588B7DF78}"/>
                </a:ext>
              </a:extLst>
            </p:cNvPr>
            <p:cNvSpPr/>
            <p:nvPr/>
          </p:nvSpPr>
          <p:spPr>
            <a:xfrm>
              <a:off x="0" y="0"/>
              <a:ext cx="7772400" cy="10058400"/>
            </a:xfrm>
            <a:prstGeom prst="rect">
              <a:avLst/>
            </a:prstGeom>
            <a:solidFill>
              <a:srgbClr val="2175C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sp>
          <p:nvSpPr>
            <p:cNvPr id="13" name="Rettangolo 4">
              <a:extLst>
                <a:ext uri="{FF2B5EF4-FFF2-40B4-BE49-F238E27FC236}">
                  <a16:creationId xmlns="" xmlns:a16="http://schemas.microsoft.com/office/drawing/2014/main" id="{0CA5DBE6-4026-410A-BADE-67E0A36EFCE3}"/>
                </a:ext>
              </a:extLst>
            </p:cNvPr>
            <p:cNvSpPr/>
            <p:nvPr/>
          </p:nvSpPr>
          <p:spPr>
            <a:xfrm>
              <a:off x="0" y="0"/>
              <a:ext cx="7772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그래픽 13">
              <a:extLst>
                <a:ext uri="{FF2B5EF4-FFF2-40B4-BE49-F238E27FC236}">
                  <a16:creationId xmlns="" xmlns:a16="http://schemas.microsoft.com/office/drawing/2014/main" id="{65A2A377-F0E9-4D9B-802D-52E306DAD7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01673" y="4003342"/>
              <a:ext cx="5583933" cy="537712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7012D531-5DE5-41D1-A130-F69300F2F544}"/>
                </a:ext>
              </a:extLst>
            </p:cNvPr>
            <p:cNvSpPr txBox="1"/>
            <p:nvPr/>
          </p:nvSpPr>
          <p:spPr>
            <a:xfrm>
              <a:off x="3389062" y="888202"/>
              <a:ext cx="391968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400" b="1" dirty="0">
                  <a:solidFill>
                    <a:srgbClr val="4285F4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사용자 설명서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D86AFB3E-0904-4933-9846-BC998313CF6D}"/>
                </a:ext>
              </a:extLst>
            </p:cNvPr>
            <p:cNvSpPr txBox="1"/>
            <p:nvPr/>
          </p:nvSpPr>
          <p:spPr>
            <a:xfrm>
              <a:off x="1926356" y="2001001"/>
              <a:ext cx="39196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[</a:t>
              </a:r>
              <a:r>
                <a:rPr lang="ko-KR" altLang="en-US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일정</a:t>
              </a:r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]</a:t>
              </a:r>
              <a:endParaRPr lang="ko-KR" altLang="en-US" sz="4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pic>
        <p:nvPicPr>
          <p:cNvPr id="16" name="그래픽 15">
            <a:extLst>
              <a:ext uri="{FF2B5EF4-FFF2-40B4-BE49-F238E27FC236}">
                <a16:creationId xmlns="" xmlns:a16="http://schemas.microsoft.com/office/drawing/2014/main" id="{4D61F91F-53AA-414A-9A1D-CC29795B78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6300" y="997445"/>
            <a:ext cx="2749857" cy="399553"/>
          </a:xfrm>
          <a:prstGeom prst="rect">
            <a:avLst/>
          </a:prstGeom>
        </p:spPr>
      </p:pic>
      <p:pic>
        <p:nvPicPr>
          <p:cNvPr id="17" name="그래픽 16">
            <a:extLst>
              <a:ext uri="{FF2B5EF4-FFF2-40B4-BE49-F238E27FC236}">
                <a16:creationId xmlns="" xmlns:a16="http://schemas.microsoft.com/office/drawing/2014/main" id="{3C6FAA44-6E49-4099-BCFE-3AC23B1728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55689" y="9612099"/>
            <a:ext cx="1114425" cy="16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7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4C6CD54B-B14E-4182-B8C1-951A1A84E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92" y="6553364"/>
            <a:ext cx="7269262" cy="2407886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공유일정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7"/>
            <a:ext cx="7364558" cy="126939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일정표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 일정을 주간 일정 형태로 조회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E7B9EE1B-057E-4293-A118-3A7FEBD92B14}"/>
              </a:ext>
            </a:extLst>
          </p:cNvPr>
          <p:cNvSpPr/>
          <p:nvPr/>
        </p:nvSpPr>
        <p:spPr>
          <a:xfrm>
            <a:off x="203305" y="2041552"/>
            <a:ext cx="5780636" cy="34851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="" xmlns:a16="http://schemas.microsoft.com/office/drawing/2014/main" id="{C0C3726A-9793-443B-9C7C-DAF638899B5F}"/>
              </a:ext>
            </a:extLst>
          </p:cNvPr>
          <p:cNvSpPr txBox="1">
            <a:spLocks/>
          </p:cNvSpPr>
          <p:nvPr/>
        </p:nvSpPr>
        <p:spPr>
          <a:xfrm>
            <a:off x="203304" y="5609346"/>
            <a:ext cx="7364558" cy="126939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목록일정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 일정을 목록 일정 형태로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조회합니다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CF451657-E984-4BB5-951F-03E6FDE937AD}"/>
              </a:ext>
            </a:extLst>
          </p:cNvPr>
          <p:cNvSpPr/>
          <p:nvPr/>
        </p:nvSpPr>
        <p:spPr>
          <a:xfrm>
            <a:off x="203305" y="6510663"/>
            <a:ext cx="7364556" cy="24231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FB13BD89-DF44-4233-8670-48116DE18D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153" y="2115418"/>
            <a:ext cx="5677318" cy="337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842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25AEADA7-A373-4650-B86F-7517BEB5B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71" y="2061056"/>
            <a:ext cx="5877941" cy="2951767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분류관리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93522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내일정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새분류와 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="" xmlns:a16="http://schemas.microsoft.com/office/drawing/2014/main" id="{B66E5EA0-1164-4174-9DBB-3E6E95C3D0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27252"/>
          <a:stretch/>
        </p:blipFill>
        <p:spPr>
          <a:xfrm>
            <a:off x="7207862" y="8804747"/>
            <a:ext cx="360000" cy="421548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9D6465BE-F2BA-4038-B4E5-3A62DE88C89F}"/>
              </a:ext>
            </a:extLst>
          </p:cNvPr>
          <p:cNvSpPr/>
          <p:nvPr/>
        </p:nvSpPr>
        <p:spPr>
          <a:xfrm>
            <a:off x="203304" y="1980958"/>
            <a:ext cx="5995790" cy="2940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부제목 2">
            <a:extLst>
              <a:ext uri="{FF2B5EF4-FFF2-40B4-BE49-F238E27FC236}">
                <a16:creationId xmlns="" xmlns:a16="http://schemas.microsoft.com/office/drawing/2014/main" id="{1435A945-F3AB-4EBA-949C-C96F3855E9EF}"/>
              </a:ext>
            </a:extLst>
          </p:cNvPr>
          <p:cNvSpPr txBox="1">
            <a:spLocks/>
          </p:cNvSpPr>
          <p:nvPr/>
        </p:nvSpPr>
        <p:spPr>
          <a:xfrm>
            <a:off x="187024" y="5025615"/>
            <a:ext cx="7364558" cy="1460633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클릭하여 내일정분류를 관리합니다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분류명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내일정에 분류할 제목을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-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색지정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원하는 색상으로 지정해 분류를 구분하도록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분류수정 </a:t>
            </a: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="" xmlns:a16="http://schemas.microsoft.com/office/drawing/2014/main" id="{90D80017-AE51-4601-A3D8-189313666A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2743" y="9226295"/>
            <a:ext cx="418887" cy="418887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="" xmlns:a16="http://schemas.microsoft.com/office/drawing/2014/main" id="{D3EB14E0-FB32-454F-A742-15963F1578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577" y="6642632"/>
            <a:ext cx="4581525" cy="1752600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="" xmlns:a16="http://schemas.microsoft.com/office/drawing/2014/main" id="{D6AD8BC6-DFE8-4A4E-9BA5-B51F9CEC32F4}"/>
              </a:ext>
            </a:extLst>
          </p:cNvPr>
          <p:cNvSpPr/>
          <p:nvPr/>
        </p:nvSpPr>
        <p:spPr>
          <a:xfrm>
            <a:off x="203304" y="6603983"/>
            <a:ext cx="4574179" cy="17402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부제목 2">
            <a:extLst>
              <a:ext uri="{FF2B5EF4-FFF2-40B4-BE49-F238E27FC236}">
                <a16:creationId xmlns="" xmlns:a16="http://schemas.microsoft.com/office/drawing/2014/main" id="{E4897B1F-9193-4999-A3D9-490A60D671A9}"/>
              </a:ext>
            </a:extLst>
          </p:cNvPr>
          <p:cNvSpPr txBox="1">
            <a:spLocks/>
          </p:cNvSpPr>
          <p:nvPr/>
        </p:nvSpPr>
        <p:spPr>
          <a:xfrm>
            <a:off x="203304" y="8448255"/>
            <a:ext cx="7364558" cy="93522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공유일정분류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이는 관리자가 공유일정관리 분류를 생성한 후 사용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3185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일정관리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7"/>
            <a:ext cx="7364558" cy="195192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기념일관리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기념일을 따로 관리하는 페이지입니다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등록된 기념일은 목록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달력 별로 각각 관리가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기념일관리를 사용하기 위해서는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기념일관리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일정의 기념일를 생성해 주어야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달력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기념일관리를 달력 형태로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관리합니다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="" xmlns:a16="http://schemas.microsoft.com/office/drawing/2014/main" id="{12947C1B-C867-4C7D-97CD-CB4B19A1DB1C}"/>
              </a:ext>
            </a:extLst>
          </p:cNvPr>
          <p:cNvSpPr/>
          <p:nvPr/>
        </p:nvSpPr>
        <p:spPr>
          <a:xfrm>
            <a:off x="203305" y="3151428"/>
            <a:ext cx="6661726" cy="43756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C8279018-CEE5-46F1-A796-68E5BCAE8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44" y="3184939"/>
            <a:ext cx="6614356" cy="4319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23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일정관리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7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목록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기념일관리를 목록 형태로 관리합니다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9D6465BE-F2BA-4038-B4E5-3A62DE88C89F}"/>
              </a:ext>
            </a:extLst>
          </p:cNvPr>
          <p:cNvSpPr/>
          <p:nvPr/>
        </p:nvSpPr>
        <p:spPr>
          <a:xfrm>
            <a:off x="203305" y="5052639"/>
            <a:ext cx="4019072" cy="28236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부제목 2">
            <a:extLst>
              <a:ext uri="{FF2B5EF4-FFF2-40B4-BE49-F238E27FC236}">
                <a16:creationId xmlns="" xmlns:a16="http://schemas.microsoft.com/office/drawing/2014/main" id="{24AD5F79-82F9-4753-8666-6D3423EC3B58}"/>
              </a:ext>
            </a:extLst>
          </p:cNvPr>
          <p:cNvSpPr txBox="1">
            <a:spLocks/>
          </p:cNvSpPr>
          <p:nvPr/>
        </p:nvSpPr>
        <p:spPr>
          <a:xfrm>
            <a:off x="203304" y="7950777"/>
            <a:ext cx="7364558" cy="161582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날짜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 기념일 대한 기간을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기념일명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기념일의 제목을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휴일인지 체크합니다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매년마다 반복인지 체크합니다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361E77F0-C6A9-461E-9397-7E4FFF896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44" y="5105719"/>
            <a:ext cx="3924848" cy="2724530"/>
          </a:xfrm>
          <a:prstGeom prst="rect">
            <a:avLst/>
          </a:prstGeom>
        </p:spPr>
      </p:pic>
      <p:sp>
        <p:nvSpPr>
          <p:cNvPr id="15" name="부제목 2">
            <a:extLst>
              <a:ext uri="{FF2B5EF4-FFF2-40B4-BE49-F238E27FC236}">
                <a16:creationId xmlns="" xmlns:a16="http://schemas.microsoft.com/office/drawing/2014/main" id="{64582BD0-9BBE-47BB-ACF1-058932A23E6D}"/>
              </a:ext>
            </a:extLst>
          </p:cNvPr>
          <p:cNvSpPr txBox="1">
            <a:spLocks/>
          </p:cNvSpPr>
          <p:nvPr/>
        </p:nvSpPr>
        <p:spPr>
          <a:xfrm>
            <a:off x="203304" y="4537853"/>
            <a:ext cx="7364558" cy="41492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추가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기념일을 추가합니다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20" name="그림 19">
            <a:extLst>
              <a:ext uri="{FF2B5EF4-FFF2-40B4-BE49-F238E27FC236}">
                <a16:creationId xmlns="" xmlns:a16="http://schemas.microsoft.com/office/drawing/2014/main" id="{E411382B-FE35-46AF-AD81-DCFE98BF9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04" y="1663222"/>
            <a:ext cx="6050484" cy="2812197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="" xmlns:a16="http://schemas.microsoft.com/office/drawing/2014/main" id="{C9CFDCD2-AC56-40CB-A96D-8B9D9E2724D7}"/>
              </a:ext>
            </a:extLst>
          </p:cNvPr>
          <p:cNvSpPr/>
          <p:nvPr/>
        </p:nvSpPr>
        <p:spPr>
          <a:xfrm>
            <a:off x="203304" y="1631306"/>
            <a:ext cx="6103367" cy="28331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6406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일정관리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7"/>
            <a:ext cx="7364558" cy="195192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분류관리자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일정의 분류 등급을 관리하는 페이지입니다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/1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높은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)/2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/3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/4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/5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낮은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손님등급으로 분류되어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분류관리자를 사용하기 위해서는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일정의 분류관리의 등급을 지정할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="" xmlns:a16="http://schemas.microsoft.com/office/drawing/2014/main" id="{12947C1B-C867-4C7D-97CD-CB4B19A1DB1C}"/>
              </a:ext>
            </a:extLst>
          </p:cNvPr>
          <p:cNvSpPr/>
          <p:nvPr/>
        </p:nvSpPr>
        <p:spPr>
          <a:xfrm>
            <a:off x="203305" y="2761465"/>
            <a:ext cx="5673060" cy="19450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="" xmlns:a16="http://schemas.microsoft.com/office/drawing/2014/main" id="{765424FA-A9BD-4C28-AB77-D904F1661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40" y="2831727"/>
            <a:ext cx="557212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816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일정관리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7"/>
            <a:ext cx="7364558" cy="158022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공유일정분류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공유일정의 분류관리를 하는 페이지입니다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 분류관리를 사용하기 위해서는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일정의 분류를 생성해 주어야합니다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새분류로 공유일정 분류를 생성 및 수정할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="" xmlns:a16="http://schemas.microsoft.com/office/drawing/2014/main" id="{12947C1B-C867-4C7D-97CD-CB4B19A1DB1C}"/>
              </a:ext>
            </a:extLst>
          </p:cNvPr>
          <p:cNvSpPr/>
          <p:nvPr/>
        </p:nvSpPr>
        <p:spPr>
          <a:xfrm>
            <a:off x="203304" y="2761465"/>
            <a:ext cx="6762271" cy="33031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9DA50864-174A-4174-B9E3-B061D65C5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40" y="2815254"/>
            <a:ext cx="6638925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4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개요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207378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모든 사용자들의 일정을 공유하고 관리하는 기능을 제공합니다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 전체 직원들이 공유하는 공개일정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개인의 사적 개인 일정들을 등록하고 한눈에 확인할 수 있도록 월간일정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목록일정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기능을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일정에는 내 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공유일정으로 조회가 가능하며 따로 분류해 놓은 일정에서도 조회가 가능합니다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할일을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등록하고 관리할 수 있습니다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203303" y="3228335"/>
            <a:ext cx="7364559" cy="3583267"/>
            <a:chOff x="203303" y="3052365"/>
            <a:chExt cx="7364559" cy="3583267"/>
          </a:xfrm>
        </p:grpSpPr>
        <p:pic>
          <p:nvPicPr>
            <p:cNvPr id="3" name="그림 2">
              <a:extLst>
                <a:ext uri="{FF2B5EF4-FFF2-40B4-BE49-F238E27FC236}">
                  <a16:creationId xmlns="" xmlns:a16="http://schemas.microsoft.com/office/drawing/2014/main" id="{FD931EC2-CD05-4AEF-8EEF-F44EFB65A3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812" y="3052365"/>
              <a:ext cx="7327050" cy="3583267"/>
            </a:xfrm>
            <a:prstGeom prst="rect">
              <a:avLst/>
            </a:prstGeom>
          </p:spPr>
        </p:pic>
        <p:sp>
          <p:nvSpPr>
            <p:cNvPr id="9" name="직사각형 8">
              <a:extLst>
                <a:ext uri="{FF2B5EF4-FFF2-40B4-BE49-F238E27FC236}">
                  <a16:creationId xmlns="" xmlns:a16="http://schemas.microsoft.com/office/drawing/2014/main" id="{37B6226C-7D97-48AF-ADB4-855EEACD97C9}"/>
                </a:ext>
              </a:extLst>
            </p:cNvPr>
            <p:cNvSpPr/>
            <p:nvPr/>
          </p:nvSpPr>
          <p:spPr>
            <a:xfrm>
              <a:off x="5469387" y="3160345"/>
              <a:ext cx="482249" cy="186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6" name="직사각형 5">
              <a:extLst>
                <a:ext uri="{FF2B5EF4-FFF2-40B4-BE49-F238E27FC236}">
                  <a16:creationId xmlns="" xmlns:a16="http://schemas.microsoft.com/office/drawing/2014/main" id="{4246F1EA-F41F-4282-ACEB-37CC73D262FB}"/>
                </a:ext>
              </a:extLst>
            </p:cNvPr>
            <p:cNvSpPr/>
            <p:nvPr/>
          </p:nvSpPr>
          <p:spPr>
            <a:xfrm>
              <a:off x="203303" y="3052365"/>
              <a:ext cx="7364557" cy="358326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549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548470"/>
            <a:ext cx="7364558" cy="51532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약속추가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9"/>
            <a:ext cx="7364558" cy="51456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일정을 등록하는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91111727-4F60-44EB-9F6F-FEA166F044B8}"/>
              </a:ext>
            </a:extLst>
          </p:cNvPr>
          <p:cNvSpPr/>
          <p:nvPr/>
        </p:nvSpPr>
        <p:spPr>
          <a:xfrm>
            <a:off x="234616" y="6736579"/>
            <a:ext cx="736455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개인과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공유중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선택 시 분류를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등록자 자신의 개인일정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등록자 자신만 조회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으로 처리합니다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그룹웨어 사용자 모두가 조회할 수 있는 일정으로 처리합니다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일정의 제목을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일정에 대한 중요도를 체크하면 일정 페이지에서 기간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 빨간색으로 제공됩니다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장소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등록일정과 관련된 장소가 있다면 장소 정보를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날짜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등록일정에 대한 기간을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반복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등록일정 기간내에 일정반복 기능을 적용합니다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매일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매주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매월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매년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월간설정으로 반복 주기 설정이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="" xmlns:a16="http://schemas.microsoft.com/office/drawing/2014/main" id="{80CA73C2-6CA5-4193-9DA2-FB09D40937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73" y="1591461"/>
            <a:ext cx="7276789" cy="4223061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="" xmlns:a16="http://schemas.microsoft.com/office/drawing/2014/main" id="{6FAB9E6E-B4B1-4A76-88C9-2B4CBC678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522" y="5817321"/>
            <a:ext cx="7276790" cy="878962"/>
          </a:xfrm>
          <a:prstGeom prst="rect">
            <a:avLst/>
          </a:prstGeom>
        </p:spPr>
      </p:pic>
      <p:sp>
        <p:nvSpPr>
          <p:cNvPr id="12" name="사각형: 둥근 모서리 11">
            <a:extLst>
              <a:ext uri="{FF2B5EF4-FFF2-40B4-BE49-F238E27FC236}">
                <a16:creationId xmlns="" xmlns:a16="http://schemas.microsoft.com/office/drawing/2014/main" id="{FF4CDA60-8321-4F6B-9030-BDE26AA076DA}"/>
              </a:ext>
            </a:extLst>
          </p:cNvPr>
          <p:cNvSpPr/>
          <p:nvPr/>
        </p:nvSpPr>
        <p:spPr>
          <a:xfrm>
            <a:off x="1160072" y="1963823"/>
            <a:ext cx="1570427" cy="26185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71763B3-EBA1-441E-9D2D-9952E31C83B0}"/>
              </a:ext>
            </a:extLst>
          </p:cNvPr>
          <p:cNvSpPr txBox="1"/>
          <p:nvPr/>
        </p:nvSpPr>
        <p:spPr>
          <a:xfrm>
            <a:off x="807340" y="1900111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="" xmlns:a16="http://schemas.microsoft.com/office/drawing/2014/main" id="{041685F8-82B5-4E4B-84F3-FCB6B8A04135}"/>
              </a:ext>
            </a:extLst>
          </p:cNvPr>
          <p:cNvSpPr/>
          <p:nvPr/>
        </p:nvSpPr>
        <p:spPr>
          <a:xfrm>
            <a:off x="1160072" y="2259187"/>
            <a:ext cx="5802703" cy="26185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A9DF117-CD92-47B7-B3E9-FE1139FE56C7}"/>
              </a:ext>
            </a:extLst>
          </p:cNvPr>
          <p:cNvSpPr txBox="1"/>
          <p:nvPr/>
        </p:nvSpPr>
        <p:spPr>
          <a:xfrm>
            <a:off x="807340" y="219547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="" xmlns:a16="http://schemas.microsoft.com/office/drawing/2014/main" id="{0CD611BF-2571-4282-84C5-23510F9AC680}"/>
              </a:ext>
            </a:extLst>
          </p:cNvPr>
          <p:cNvSpPr/>
          <p:nvPr/>
        </p:nvSpPr>
        <p:spPr>
          <a:xfrm>
            <a:off x="6962775" y="2259187"/>
            <a:ext cx="571500" cy="26185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63B24F5-CF7C-40E3-8E24-147011FDD73B}"/>
              </a:ext>
            </a:extLst>
          </p:cNvPr>
          <p:cNvSpPr txBox="1"/>
          <p:nvPr/>
        </p:nvSpPr>
        <p:spPr>
          <a:xfrm>
            <a:off x="7098112" y="1939300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="" xmlns:a16="http://schemas.microsoft.com/office/drawing/2014/main" id="{7099B9F4-F063-47C7-9666-CACEE0326EBD}"/>
              </a:ext>
            </a:extLst>
          </p:cNvPr>
          <p:cNvSpPr/>
          <p:nvPr/>
        </p:nvSpPr>
        <p:spPr>
          <a:xfrm>
            <a:off x="1160072" y="2567160"/>
            <a:ext cx="6364678" cy="26185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2E82F30F-3BF5-404A-8BCA-0E6B540D1BE7}"/>
              </a:ext>
            </a:extLst>
          </p:cNvPr>
          <p:cNvSpPr txBox="1"/>
          <p:nvPr/>
        </p:nvSpPr>
        <p:spPr>
          <a:xfrm>
            <a:off x="807340" y="250344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="" xmlns:a16="http://schemas.microsoft.com/office/drawing/2014/main" id="{C2FBCC34-8D7F-4D0C-9B1D-249AA1A4D6FD}"/>
              </a:ext>
            </a:extLst>
          </p:cNvPr>
          <p:cNvSpPr/>
          <p:nvPr/>
        </p:nvSpPr>
        <p:spPr>
          <a:xfrm>
            <a:off x="1160072" y="2881485"/>
            <a:ext cx="4202503" cy="26185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1C65ECDF-E00C-48FB-A6A9-1A6B2E25F737}"/>
              </a:ext>
            </a:extLst>
          </p:cNvPr>
          <p:cNvSpPr txBox="1"/>
          <p:nvPr/>
        </p:nvSpPr>
        <p:spPr>
          <a:xfrm>
            <a:off x="807340" y="281777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5)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="" xmlns:a16="http://schemas.microsoft.com/office/drawing/2014/main" id="{9EE4CA12-839F-46F9-A56C-E8941E088426}"/>
              </a:ext>
            </a:extLst>
          </p:cNvPr>
          <p:cNvSpPr/>
          <p:nvPr/>
        </p:nvSpPr>
        <p:spPr>
          <a:xfrm>
            <a:off x="1160073" y="3186285"/>
            <a:ext cx="592528" cy="26185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68A3B0E6-40D2-4485-A68C-C52546632680}"/>
              </a:ext>
            </a:extLst>
          </p:cNvPr>
          <p:cNvSpPr txBox="1"/>
          <p:nvPr/>
        </p:nvSpPr>
        <p:spPr>
          <a:xfrm>
            <a:off x="807340" y="312257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6)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="" xmlns:a16="http://schemas.microsoft.com/office/drawing/2014/main" id="{613D982D-BF35-40EE-A792-A85DED74F2CC}"/>
              </a:ext>
            </a:extLst>
          </p:cNvPr>
          <p:cNvSpPr/>
          <p:nvPr/>
        </p:nvSpPr>
        <p:spPr>
          <a:xfrm>
            <a:off x="807339" y="3482991"/>
            <a:ext cx="1659635" cy="26185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4BB94B56-0134-41AE-BA30-A6EF9FA32BF1}"/>
              </a:ext>
            </a:extLst>
          </p:cNvPr>
          <p:cNvSpPr txBox="1"/>
          <p:nvPr/>
        </p:nvSpPr>
        <p:spPr>
          <a:xfrm>
            <a:off x="2473323" y="3444639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7)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="" xmlns:a16="http://schemas.microsoft.com/office/drawing/2014/main" id="{A8D93F49-DA08-4F82-8790-256480E0CCB1}"/>
              </a:ext>
            </a:extLst>
          </p:cNvPr>
          <p:cNvSpPr/>
          <p:nvPr/>
        </p:nvSpPr>
        <p:spPr>
          <a:xfrm>
            <a:off x="234616" y="5779103"/>
            <a:ext cx="1659635" cy="29784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F8727BB5-2555-41C7-96CD-62E4FCEF6D56}"/>
              </a:ext>
            </a:extLst>
          </p:cNvPr>
          <p:cNvSpPr txBox="1"/>
          <p:nvPr/>
        </p:nvSpPr>
        <p:spPr>
          <a:xfrm>
            <a:off x="1900600" y="5750276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8)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="" xmlns:a16="http://schemas.microsoft.com/office/drawing/2014/main" id="{FF92D741-A5DF-45C4-AEE8-73715D88665A}"/>
              </a:ext>
            </a:extLst>
          </p:cNvPr>
          <p:cNvSpPr/>
          <p:nvPr/>
        </p:nvSpPr>
        <p:spPr>
          <a:xfrm>
            <a:off x="234616" y="6075068"/>
            <a:ext cx="2870534" cy="33525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8C20A8EB-EE06-45CC-8892-11B457E16C67}"/>
              </a:ext>
            </a:extLst>
          </p:cNvPr>
          <p:cNvSpPr txBox="1"/>
          <p:nvPr/>
        </p:nvSpPr>
        <p:spPr>
          <a:xfrm>
            <a:off x="3118893" y="607506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9)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366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약속추가</a:t>
            </a:r>
            <a:endParaRPr lang="en-US" altLang="ko-KR" sz="1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2230EB26-AEF3-49EF-866D-CFBAF974EFC5}"/>
              </a:ext>
            </a:extLst>
          </p:cNvPr>
          <p:cNvSpPr/>
          <p:nvPr/>
        </p:nvSpPr>
        <p:spPr>
          <a:xfrm>
            <a:off x="234616" y="1127250"/>
            <a:ext cx="7333246" cy="2411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 startAt="7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파일첨부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업로드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파일함에서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일정에 관한 파일을 첨부할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 클릭 시 파일을 옮겨올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드래그 앤 드롭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(Drag-and-Drop)]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arenR" startAt="8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등록일정의 일정 참조자에게 일정 등록에 대한 알림을 발송합니다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알림에서 조회가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 startAt="9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일정에 등록할 때 알림을 설정하는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알림은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’10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/30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/1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시간 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/2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시간 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/3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시간 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/1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/2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등이 있으며 여러 번의 알림을 추가 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참여자 알림은 참여자에게도 알림이 뜨는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229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81C76602-40D8-4846-973C-620481660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4" y="3306468"/>
            <a:ext cx="7291788" cy="4173121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3293064"/>
            <a:ext cx="7364558" cy="41566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2411710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조회자 자신이 조회할 수 있는 모든 일정 내역을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제공합니다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0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아래에서 제공되는 ‘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부서일정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공유일정’에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나오는 일정을 모두 합하여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0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조회자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자신이 조회를 할 수 없는 타인의 비공개 일정까지 조회하는 것은 아닙니다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진행 상태와 ‘개인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공유’의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일정 분류는 색깔로 구분하며 분류관리에서 새분류와 분류수정을 제공하여 편리하게 관리할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등록된 일정은 월간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목록 별로 각각 조회가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sp>
        <p:nvSpPr>
          <p:cNvPr id="15" name="부제목 2">
            <a:extLst>
              <a:ext uri="{FF2B5EF4-FFF2-40B4-BE49-F238E27FC236}">
                <a16:creationId xmlns="" xmlns:a16="http://schemas.microsoft.com/office/drawing/2014/main" id="{3EF786BE-270B-4C87-9E65-73D07827E8E8}"/>
              </a:ext>
            </a:extLst>
          </p:cNvPr>
          <p:cNvSpPr txBox="1">
            <a:spLocks/>
          </p:cNvSpPr>
          <p:nvPr/>
        </p:nvSpPr>
        <p:spPr>
          <a:xfrm>
            <a:off x="203304" y="7531631"/>
            <a:ext cx="7364558" cy="182495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이전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현재 월 기준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달 앞을 조회합니다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다음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현재 월 기준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달 이후를 조회합니다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인쇄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페이지를 프린트합니다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일정추가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일정을 추가하는 페이지를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20" name="그림 19">
            <a:extLst>
              <a:ext uri="{FF2B5EF4-FFF2-40B4-BE49-F238E27FC236}">
                <a16:creationId xmlns="" xmlns:a16="http://schemas.microsoft.com/office/drawing/2014/main" id="{A6D4D948-B318-4459-9798-80BDD84CC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7164767" y="8126512"/>
            <a:ext cx="230735" cy="312171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="" xmlns:a16="http://schemas.microsoft.com/office/drawing/2014/main" id="{3762ACD0-56CA-48F5-AB12-EB732939F1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0330" y="8609480"/>
            <a:ext cx="322731" cy="36674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18947518-957A-45C6-9D75-8736F670C2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9366" y="9031149"/>
            <a:ext cx="311289" cy="325438"/>
          </a:xfrm>
          <a:prstGeom prst="rect">
            <a:avLst/>
          </a:prstGeom>
        </p:spPr>
      </p:pic>
      <p:sp>
        <p:nvSpPr>
          <p:cNvPr id="14" name="사각형: 둥근 모서리 13">
            <a:extLst>
              <a:ext uri="{FF2B5EF4-FFF2-40B4-BE49-F238E27FC236}">
                <a16:creationId xmlns="" xmlns:a16="http://schemas.microsoft.com/office/drawing/2014/main" id="{6D183495-79CA-495A-B35E-27872D13297D}"/>
              </a:ext>
            </a:extLst>
          </p:cNvPr>
          <p:cNvSpPr/>
          <p:nvPr/>
        </p:nvSpPr>
        <p:spPr>
          <a:xfrm>
            <a:off x="4236304" y="3724175"/>
            <a:ext cx="678179" cy="20947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="" xmlns:a16="http://schemas.microsoft.com/office/drawing/2014/main" id="{A0E4CB60-21EE-4BB7-864C-3219D8ED80D1}"/>
              </a:ext>
            </a:extLst>
          </p:cNvPr>
          <p:cNvSpPr/>
          <p:nvPr/>
        </p:nvSpPr>
        <p:spPr>
          <a:xfrm>
            <a:off x="2819662" y="3720549"/>
            <a:ext cx="186922" cy="170863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="" xmlns:a16="http://schemas.microsoft.com/office/drawing/2014/main" id="{0F4D69CA-6A29-4709-B3A3-F64A1E687FFA}"/>
              </a:ext>
            </a:extLst>
          </p:cNvPr>
          <p:cNvSpPr/>
          <p:nvPr/>
        </p:nvSpPr>
        <p:spPr>
          <a:xfrm>
            <a:off x="3652313" y="3707269"/>
            <a:ext cx="186922" cy="170863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="" xmlns:a16="http://schemas.microsoft.com/office/drawing/2014/main" id="{AD6B0197-2BAF-4874-9DDA-235948A9C450}"/>
              </a:ext>
            </a:extLst>
          </p:cNvPr>
          <p:cNvSpPr/>
          <p:nvPr/>
        </p:nvSpPr>
        <p:spPr>
          <a:xfrm>
            <a:off x="7007394" y="3739094"/>
            <a:ext cx="212790" cy="19614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="" xmlns:a16="http://schemas.microsoft.com/office/drawing/2014/main" id="{E43FED3F-AB97-4CC2-8ECC-63DFB1CA75E2}"/>
              </a:ext>
            </a:extLst>
          </p:cNvPr>
          <p:cNvSpPr/>
          <p:nvPr/>
        </p:nvSpPr>
        <p:spPr>
          <a:xfrm>
            <a:off x="7251344" y="3738718"/>
            <a:ext cx="188595" cy="19614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="" xmlns:a16="http://schemas.microsoft.com/office/drawing/2014/main" id="{5D280EDF-8FAF-4200-8F6C-6DCE1EBBAC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7693" y="4705747"/>
            <a:ext cx="210649" cy="219075"/>
          </a:xfrm>
          <a:prstGeom prst="rect">
            <a:avLst/>
          </a:prstGeom>
        </p:spPr>
      </p:pic>
      <p:sp>
        <p:nvSpPr>
          <p:cNvPr id="23" name="사각형: 둥근 모서리 22">
            <a:extLst>
              <a:ext uri="{FF2B5EF4-FFF2-40B4-BE49-F238E27FC236}">
                <a16:creationId xmlns="" xmlns:a16="http://schemas.microsoft.com/office/drawing/2014/main" id="{F0C1E8E4-9BB6-42C4-8D48-652D7537CD69}"/>
              </a:ext>
            </a:extLst>
          </p:cNvPr>
          <p:cNvSpPr/>
          <p:nvPr/>
        </p:nvSpPr>
        <p:spPr>
          <a:xfrm>
            <a:off x="6159421" y="4663490"/>
            <a:ext cx="258276" cy="26133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5CF8B296-0443-4A38-B4D7-8420B65F9B70}"/>
              </a:ext>
            </a:extLst>
          </p:cNvPr>
          <p:cNvSpPr txBox="1"/>
          <p:nvPr/>
        </p:nvSpPr>
        <p:spPr>
          <a:xfrm>
            <a:off x="2759742" y="341538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AFDE5024-BE9C-48DC-8242-CC60DCE1058B}"/>
              </a:ext>
            </a:extLst>
          </p:cNvPr>
          <p:cNvSpPr txBox="1"/>
          <p:nvPr/>
        </p:nvSpPr>
        <p:spPr>
          <a:xfrm>
            <a:off x="3554055" y="3430890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8079D2A2-CC95-4D11-94E0-3C68E382D35D}"/>
              </a:ext>
            </a:extLst>
          </p:cNvPr>
          <p:cNvSpPr txBox="1"/>
          <p:nvPr/>
        </p:nvSpPr>
        <p:spPr>
          <a:xfrm>
            <a:off x="6616983" y="366202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3)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B9B4AECF-1445-421F-AAF7-F45635BB92FE}"/>
              </a:ext>
            </a:extLst>
          </p:cNvPr>
          <p:cNvSpPr txBox="1"/>
          <p:nvPr/>
        </p:nvSpPr>
        <p:spPr>
          <a:xfrm>
            <a:off x="7395888" y="366202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2485A81E-8373-4E0E-AD45-26DCB8479F01}"/>
              </a:ext>
            </a:extLst>
          </p:cNvPr>
          <p:cNvSpPr txBox="1"/>
          <p:nvPr/>
        </p:nvSpPr>
        <p:spPr>
          <a:xfrm>
            <a:off x="5841698" y="4626392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3BB3C999-DB2F-4B59-BA8B-12C785C21DC3}"/>
              </a:ext>
            </a:extLst>
          </p:cNvPr>
          <p:cNvSpPr txBox="1"/>
          <p:nvPr/>
        </p:nvSpPr>
        <p:spPr>
          <a:xfrm>
            <a:off x="4357215" y="3451232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5)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3BB3C999-DB2F-4B59-BA8B-12C785C21DC3}"/>
              </a:ext>
            </a:extLst>
          </p:cNvPr>
          <p:cNvSpPr txBox="1"/>
          <p:nvPr/>
        </p:nvSpPr>
        <p:spPr>
          <a:xfrm>
            <a:off x="615792" y="363456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6)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사각형: 둥근 모서리 13">
            <a:extLst>
              <a:ext uri="{FF2B5EF4-FFF2-40B4-BE49-F238E27FC236}">
                <a16:creationId xmlns="" xmlns:a16="http://schemas.microsoft.com/office/drawing/2014/main" id="{6D183495-79CA-495A-B35E-27872D13297D}"/>
              </a:ext>
            </a:extLst>
          </p:cNvPr>
          <p:cNvSpPr/>
          <p:nvPr/>
        </p:nvSpPr>
        <p:spPr>
          <a:xfrm>
            <a:off x="246537" y="3738175"/>
            <a:ext cx="369255" cy="19547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3100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5566627"/>
            <a:ext cx="5225946" cy="32787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5040052"/>
            <a:ext cx="7364558" cy="51870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 추가 페이지로 이동합니다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="" xmlns:a16="http://schemas.microsoft.com/office/drawing/2014/main" id="{3EEF0B26-9F22-4F62-9830-2E5BCE87C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775" y="5081032"/>
            <a:ext cx="406479" cy="392462"/>
          </a:xfrm>
          <a:prstGeom prst="rect">
            <a:avLst/>
          </a:prstGeom>
        </p:spPr>
      </p:pic>
      <p:sp>
        <p:nvSpPr>
          <p:cNvPr id="12" name="부제목 2">
            <a:extLst>
              <a:ext uri="{FF2B5EF4-FFF2-40B4-BE49-F238E27FC236}">
                <a16:creationId xmlns="" xmlns:a16="http://schemas.microsoft.com/office/drawing/2014/main" id="{6FAAC9CB-35EA-4343-82B4-C9237B0CC327}"/>
              </a:ext>
            </a:extLst>
          </p:cNvPr>
          <p:cNvSpPr txBox="1">
            <a:spLocks/>
          </p:cNvSpPr>
          <p:nvPr/>
        </p:nvSpPr>
        <p:spPr>
          <a:xfrm>
            <a:off x="203304" y="1141336"/>
            <a:ext cx="7364558" cy="51870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+mj-lt"/>
              <a:buAutoNum type="arabicParenR" startAt="5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주간일정을 조회할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EB7C6DCD-9C8F-41C7-95B0-073C82C420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579" y="1694957"/>
            <a:ext cx="6088345" cy="3169394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="" xmlns:a16="http://schemas.microsoft.com/office/drawing/2014/main" id="{C6954B5E-C650-4BE1-8CDE-885E36508D1F}"/>
              </a:ext>
            </a:extLst>
          </p:cNvPr>
          <p:cNvSpPr/>
          <p:nvPr/>
        </p:nvSpPr>
        <p:spPr>
          <a:xfrm>
            <a:off x="203304" y="1653824"/>
            <a:ext cx="6197496" cy="32812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2D41325B-40D6-476C-A3CA-7F76A2E2B4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054" y="5602340"/>
            <a:ext cx="5175145" cy="3219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13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부제목 2">
            <a:extLst>
              <a:ext uri="{FF2B5EF4-FFF2-40B4-BE49-F238E27FC236}">
                <a16:creationId xmlns="" xmlns:a16="http://schemas.microsoft.com/office/drawing/2014/main" id="{6FAAC9CB-35EA-4343-82B4-C9237B0CC327}"/>
              </a:ext>
            </a:extLst>
          </p:cNvPr>
          <p:cNvSpPr txBox="1">
            <a:spLocks/>
          </p:cNvSpPr>
          <p:nvPr/>
        </p:nvSpPr>
        <p:spPr>
          <a:xfrm>
            <a:off x="203304" y="1141336"/>
            <a:ext cx="7364558" cy="51870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>
              <a:lnSpc>
                <a:spcPct val="150000"/>
              </a:lnSpc>
              <a:buSzPct val="110000"/>
              <a:buFont typeface="+mj-lt"/>
              <a:buAutoNum type="arabicParenR" startAt="6"/>
            </a:pPr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할일에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체크를 하면 전체일정에서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할일이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표시됩니다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EB7C6DCD-9C8F-41C7-95B0-073C82C420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45" y="1694957"/>
            <a:ext cx="6987204" cy="3752600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="" xmlns:a16="http://schemas.microsoft.com/office/drawing/2014/main" id="{C6954B5E-C650-4BE1-8CDE-885E36508D1F}"/>
              </a:ext>
            </a:extLst>
          </p:cNvPr>
          <p:cNvSpPr/>
          <p:nvPr/>
        </p:nvSpPr>
        <p:spPr>
          <a:xfrm>
            <a:off x="314144" y="1653824"/>
            <a:ext cx="7167314" cy="379373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사각형: 둥근 모서리 13">
            <a:extLst>
              <a:ext uri="{FF2B5EF4-FFF2-40B4-BE49-F238E27FC236}">
                <a16:creationId xmlns="" xmlns:a16="http://schemas.microsoft.com/office/drawing/2014/main" id="{6D183495-79CA-495A-B35E-27872D13297D}"/>
              </a:ext>
            </a:extLst>
          </p:cNvPr>
          <p:cNvSpPr/>
          <p:nvPr/>
        </p:nvSpPr>
        <p:spPr>
          <a:xfrm>
            <a:off x="379537" y="1719968"/>
            <a:ext cx="451739" cy="20947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사각형: 둥근 모서리 13">
            <a:extLst>
              <a:ext uri="{FF2B5EF4-FFF2-40B4-BE49-F238E27FC236}">
                <a16:creationId xmlns="" xmlns:a16="http://schemas.microsoft.com/office/drawing/2014/main" id="{6D183495-79CA-495A-B35E-27872D13297D}"/>
              </a:ext>
            </a:extLst>
          </p:cNvPr>
          <p:cNvSpPr/>
          <p:nvPr/>
        </p:nvSpPr>
        <p:spPr>
          <a:xfrm>
            <a:off x="1293937" y="2811529"/>
            <a:ext cx="1075190" cy="20947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="" xmlns:a16="http://schemas.microsoft.com/office/drawing/2014/main" id="{6D183495-79CA-495A-B35E-27872D13297D}"/>
              </a:ext>
            </a:extLst>
          </p:cNvPr>
          <p:cNvSpPr/>
          <p:nvPr/>
        </p:nvSpPr>
        <p:spPr>
          <a:xfrm>
            <a:off x="4314228" y="3466517"/>
            <a:ext cx="1047481" cy="20947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3031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내일정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부제목 2">
            <a:extLst>
              <a:ext uri="{FF2B5EF4-FFF2-40B4-BE49-F238E27FC236}">
                <a16:creationId xmlns="" xmlns:a16="http://schemas.microsoft.com/office/drawing/2014/main" id="{88ADC9E0-F500-44FC-B1ED-F46E65719E9C}"/>
              </a:ext>
            </a:extLst>
          </p:cNvPr>
          <p:cNvSpPr txBox="1">
            <a:spLocks/>
          </p:cNvSpPr>
          <p:nvPr/>
        </p:nvSpPr>
        <p:spPr>
          <a:xfrm>
            <a:off x="203304" y="1148312"/>
            <a:ext cx="7364558" cy="855300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자신이 직접 등록한 모든 일정을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공개 여부와 무관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등록된 일정은 월간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목록 별로 각각 조회가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="" xmlns:a16="http://schemas.microsoft.com/office/drawing/2014/main" id="{2C6B3685-4E30-4ACB-81AA-F872A149FB71}"/>
              </a:ext>
            </a:extLst>
          </p:cNvPr>
          <p:cNvSpPr/>
          <p:nvPr/>
        </p:nvSpPr>
        <p:spPr>
          <a:xfrm>
            <a:off x="203304" y="2078462"/>
            <a:ext cx="7364557" cy="4833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="" xmlns:a16="http://schemas.microsoft.com/office/drawing/2014/main" id="{8D56EB71-AD18-4C18-A406-840D96BC4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99" y="2118803"/>
            <a:ext cx="7152236" cy="4664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222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A980B8FF-35D3-4A49-8BDA-8C90D3AB9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67" y="3986537"/>
            <a:ext cx="7297733" cy="3585628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공유일정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6"/>
            <a:ext cx="7364558" cy="2697211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 직원들이 등록한 일정 중에 ‘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공유’로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설정한 일정만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여기도 보안등급은 적용이 되기에 자기의 보안 등급보다 높은 보안 등급으로 작성되어 있는 일정의 경우에는 제공이 되지 않습니다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등록된 일정은 월간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목록 별로 각각 조회가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표시가 된 일정은 시간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 색상이 빨간색으로 조회됩니다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월간일정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 일정을 월간 일정 형태로 조회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="" xmlns:a16="http://schemas.microsoft.com/office/drawing/2014/main" id="{2C6B3685-4E30-4ACB-81AA-F872A149FB71}"/>
              </a:ext>
            </a:extLst>
          </p:cNvPr>
          <p:cNvSpPr/>
          <p:nvPr/>
        </p:nvSpPr>
        <p:spPr>
          <a:xfrm>
            <a:off x="203305" y="3919594"/>
            <a:ext cx="7349922" cy="36376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06814327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46917140D694AAEAF39165F579555" ma:contentTypeVersion="10" ma:contentTypeDescription="Create a new document." ma:contentTypeScope="" ma:versionID="6f1e7b6f0b0d35ced780d0a55ee4053f">
  <xsd:schema xmlns:xsd="http://www.w3.org/2001/XMLSchema" xmlns:xs="http://www.w3.org/2001/XMLSchema" xmlns:p="http://schemas.microsoft.com/office/2006/metadata/properties" xmlns:ns1="http://schemas.microsoft.com/sharepoint/v3" xmlns:ns2="876de33e-aaa5-4507-9b92-b84e676ded0d" xmlns:ns3="9a0666c7-4cba-45e4-bb78-1ed48d50e5d1" xmlns:ns4="10dd7f8a-f247-48ee-8534-441ce336aea6" targetNamespace="http://schemas.microsoft.com/office/2006/metadata/properties" ma:root="true" ma:fieldsID="896d2b523964b19186340351f2b60ad5" ns1:_="" ns2:_="" ns3:_="" ns4:_="">
    <xsd:import namespace="http://schemas.microsoft.com/sharepoint/v3"/>
    <xsd:import namespace="876de33e-aaa5-4507-9b92-b84e676ded0d"/>
    <xsd:import namespace="9a0666c7-4cba-45e4-bb78-1ed48d50e5d1"/>
    <xsd:import namespace="10dd7f8a-f247-48ee-8534-441ce336ae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666c7-4cba-45e4-bb78-1ed48d50e5d1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d7f8a-f247-48ee-8534-441ce336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FA9B8D-5FC1-4BE0-97A0-C558307AFE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EFE3FC-FA51-4BFD-8881-385B7FC66852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876de33e-aaa5-4507-9b92-b84e676ded0d"/>
    <ds:schemaRef ds:uri="10dd7f8a-f247-48ee-8534-441ce336aea6"/>
    <ds:schemaRef ds:uri="9a0666c7-4cba-45e4-bb78-1ed48d50e5d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021AA4B-EC41-4FB4-B03A-FB1D6E73E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6de33e-aaa5-4507-9b92-b84e676ded0d"/>
    <ds:schemaRef ds:uri="9a0666c7-4cba-45e4-bb78-1ed48d50e5d1"/>
    <ds:schemaRef ds:uri="10dd7f8a-f247-48ee-8534-441ce336ae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7986</TotalTime>
  <Words>805</Words>
  <Application>Microsoft Office PowerPoint</Application>
  <PresentationFormat>사용자 지정</PresentationFormat>
  <Paragraphs>103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3" baseType="lpstr">
      <vt:lpstr>나눔고딕</vt:lpstr>
      <vt:lpstr>나눔손글씨 펜</vt:lpstr>
      <vt:lpstr>나눔스퀘어_ac</vt:lpstr>
      <vt:lpstr>맑은 고딕</vt:lpstr>
      <vt:lpstr>Arial</vt:lpstr>
      <vt:lpstr>Calibri</vt:lpstr>
      <vt:lpstr>Wingdings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yimijung</cp:lastModifiedBy>
  <cp:revision>376</cp:revision>
  <dcterms:created xsi:type="dcterms:W3CDTF">2020-06-03T01:19:05Z</dcterms:created>
  <dcterms:modified xsi:type="dcterms:W3CDTF">2021-01-29T02:56:55Z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0x010100D9F46917140D694AAEAF39165F579555</vt:lpwstr>
  </property>
</Properties>
</file>