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4"/>
  </p:notesMasterIdLst>
  <p:sldIdLst>
    <p:sldId id="256" r:id="rId5"/>
    <p:sldId id="267" r:id="rId6"/>
    <p:sldId id="311" r:id="rId7"/>
    <p:sldId id="296" r:id="rId8"/>
    <p:sldId id="310" r:id="rId9"/>
    <p:sldId id="316" r:id="rId10"/>
    <p:sldId id="313" r:id="rId11"/>
    <p:sldId id="315" r:id="rId12"/>
    <p:sldId id="314" r:id="rId13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5" d="100"/>
          <a:sy n="75" d="100"/>
        </p:scale>
        <p:origin x="2604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3D24A6-D835-4555-89ED-21863C5CEFC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71358FAD-BF25-48BD-BEC5-D047685866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id="{073686AC-6E53-43F6-8ACF-6D1274532F0B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39275E35-6CCC-49D8-BF05-D353781C17CF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5C4C244D-071F-4426-A736-656EB2E3F448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id="{9210F2C9-BFC2-4AEF-99D2-56411B2706E5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C3578215-FCAE-4EAC-B4F1-09CDFF3DF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2851506-4FFC-4F8B-A30A-C79647C1B1B9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708608F-81D3-4359-9B3B-84EA906301B6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설문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4248C4FE-FC01-4003-BB07-262A5A64E9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id="{5A70BEA3-5475-4E2C-BF8E-DE81C53073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2070ED3-3E1C-4C94-8C2C-8E5345943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29" y="2891117"/>
            <a:ext cx="7355542" cy="232893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2897504"/>
            <a:ext cx="7364557" cy="23233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170004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사내에서 설문을 통하여 조사를 하거나 통계 자료를 관리할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설문작성을 클릭하면 질문을 추가하여 설문을 작성할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설문작성을 할 때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무기명 참여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결과공개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참여대상을 선택하여 나타낼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종료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등을 의미하는데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여기서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는 그 설문의 참여 여부를 의미합니다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8522F4F-4289-4E3D-AB03-F9CF6CF0E0FC}"/>
              </a:ext>
            </a:extLst>
          </p:cNvPr>
          <p:cNvSpPr/>
          <p:nvPr/>
        </p:nvSpPr>
        <p:spPr>
          <a:xfrm>
            <a:off x="5669780" y="3064065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4D628878-9758-4264-83C8-CC1ABF889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487" y="3033364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2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138160" y="2047843"/>
            <a:ext cx="7429701" cy="37677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설문작성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153394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사내의 설문을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제목을 작성한 후 저장을 해야 질문 추가를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5873350"/>
            <a:ext cx="733324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기간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등록 일자를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설명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설문에 대한 설명을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참여대상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설문은 추가할 때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1,2,3,4,5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손님등급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누구나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으로 공개여부를 설정할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무기명 참여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결과공개도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설문할 질문과 보기를 추가하는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복수선택도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90C2E8E-FF09-445A-B805-D9004CEAE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91" y="2078665"/>
            <a:ext cx="7248418" cy="3595738"/>
          </a:xfrm>
          <a:prstGeom prst="rect">
            <a:avLst/>
          </a:prstGeom>
        </p:spPr>
      </p:pic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2B27AB99-3D84-4227-9D94-307A64D85792}"/>
              </a:ext>
            </a:extLst>
          </p:cNvPr>
          <p:cNvSpPr/>
          <p:nvPr/>
        </p:nvSpPr>
        <p:spPr>
          <a:xfrm>
            <a:off x="954146" y="2647516"/>
            <a:ext cx="6559173" cy="22522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4E4D27-48D5-4A88-AB8B-5C421597A58E}"/>
              </a:ext>
            </a:extLst>
          </p:cNvPr>
          <p:cNvSpPr txBox="1"/>
          <p:nvPr/>
        </p:nvSpPr>
        <p:spPr>
          <a:xfrm>
            <a:off x="578554" y="258380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528BBD3B-D65F-4780-A9BA-55A9C1C57993}"/>
              </a:ext>
            </a:extLst>
          </p:cNvPr>
          <p:cNvSpPr/>
          <p:nvPr/>
        </p:nvSpPr>
        <p:spPr>
          <a:xfrm>
            <a:off x="954147" y="2954761"/>
            <a:ext cx="2733934" cy="22522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3EA2E93-0E68-4764-80E6-AD9CE8D3D558}"/>
              </a:ext>
            </a:extLst>
          </p:cNvPr>
          <p:cNvSpPr/>
          <p:nvPr/>
        </p:nvSpPr>
        <p:spPr>
          <a:xfrm>
            <a:off x="954146" y="3236334"/>
            <a:ext cx="6551553" cy="84036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3E5635-07A0-4E4C-9EDC-3DF97499EFF5}"/>
              </a:ext>
            </a:extLst>
          </p:cNvPr>
          <p:cNvSpPr txBox="1"/>
          <p:nvPr/>
        </p:nvSpPr>
        <p:spPr>
          <a:xfrm>
            <a:off x="578554" y="289809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7B3B38-9766-42C5-BC10-0024A88433B9}"/>
              </a:ext>
            </a:extLst>
          </p:cNvPr>
          <p:cNvSpPr txBox="1"/>
          <p:nvPr/>
        </p:nvSpPr>
        <p:spPr>
          <a:xfrm>
            <a:off x="578554" y="347942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E904510D-DE0B-42B7-818F-B42D84DFBD56}"/>
              </a:ext>
            </a:extLst>
          </p:cNvPr>
          <p:cNvSpPr/>
          <p:nvPr/>
        </p:nvSpPr>
        <p:spPr>
          <a:xfrm>
            <a:off x="954147" y="4377976"/>
            <a:ext cx="1623954" cy="27022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23D916-E960-4443-A456-9D0119B051AD}"/>
              </a:ext>
            </a:extLst>
          </p:cNvPr>
          <p:cNvSpPr txBox="1"/>
          <p:nvPr/>
        </p:nvSpPr>
        <p:spPr>
          <a:xfrm>
            <a:off x="2615019" y="435502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2CA5487-676F-4B09-A593-C65D416BA3E8}"/>
              </a:ext>
            </a:extLst>
          </p:cNvPr>
          <p:cNvSpPr/>
          <p:nvPr/>
        </p:nvSpPr>
        <p:spPr>
          <a:xfrm>
            <a:off x="412304" y="5254220"/>
            <a:ext cx="6928296" cy="35918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29A46A-6BB6-4E20-A09A-D01EE40BCEB0}"/>
              </a:ext>
            </a:extLst>
          </p:cNvPr>
          <p:cNvSpPr txBox="1"/>
          <p:nvPr/>
        </p:nvSpPr>
        <p:spPr>
          <a:xfrm>
            <a:off x="2578101" y="527376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979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B5F54D8F-92DC-4A16-ACA6-B39C7ECA37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504" t="1" r="1504" b="528"/>
          <a:stretch/>
        </p:blipFill>
        <p:spPr>
          <a:xfrm>
            <a:off x="122513" y="1248284"/>
            <a:ext cx="6786287" cy="370161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4573" y="1248284"/>
            <a:ext cx="6763553" cy="36720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설문작성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CEC01F3-A57B-4968-A638-ED6B3E7FEC56}"/>
              </a:ext>
            </a:extLst>
          </p:cNvPr>
          <p:cNvSpPr/>
          <p:nvPr/>
        </p:nvSpPr>
        <p:spPr>
          <a:xfrm>
            <a:off x="234616" y="5033908"/>
            <a:ext cx="733324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 startAt="6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 내용을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228600" indent="-228600">
              <a:lnSpc>
                <a:spcPct val="150000"/>
              </a:lnSpc>
              <a:buFont typeface="+mj-ea"/>
              <a:buAutoNum type="arabicParenR" startAt="6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의견란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보기를 추가하여 내용을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F7E6E0D-1AF2-4465-B112-E19B3C224DF9}"/>
              </a:ext>
            </a:extLst>
          </p:cNvPr>
          <p:cNvSpPr/>
          <p:nvPr/>
        </p:nvSpPr>
        <p:spPr>
          <a:xfrm>
            <a:off x="386275" y="2004434"/>
            <a:ext cx="6255825" cy="123406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3A5907-36F0-4877-B505-2409775722A4}"/>
              </a:ext>
            </a:extLst>
          </p:cNvPr>
          <p:cNvSpPr txBox="1"/>
          <p:nvPr/>
        </p:nvSpPr>
        <p:spPr>
          <a:xfrm>
            <a:off x="3325674" y="245219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EE61FBA4-877F-4BE7-84AF-1131572323D1}"/>
              </a:ext>
            </a:extLst>
          </p:cNvPr>
          <p:cNvSpPr/>
          <p:nvPr/>
        </p:nvSpPr>
        <p:spPr>
          <a:xfrm>
            <a:off x="970475" y="3366579"/>
            <a:ext cx="5379525" cy="39262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24009F-C597-4567-8A54-C9DD0DC449F8}"/>
              </a:ext>
            </a:extLst>
          </p:cNvPr>
          <p:cNvSpPr txBox="1"/>
          <p:nvPr/>
        </p:nvSpPr>
        <p:spPr>
          <a:xfrm>
            <a:off x="3447836" y="338935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437409"/>
            <a:ext cx="7301109" cy="39252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4854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설문을 조회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                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버튼을 통해 등록된 설문에 대하여 수정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삭제가 가능 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삭제는 설문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등록자외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지정된 설문 관리자만 가능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E6AA7828-23F0-43A5-BC24-CBBCF7F0C002}"/>
              </a:ext>
            </a:extLst>
          </p:cNvPr>
          <p:cNvSpPr txBox="1">
            <a:spLocks/>
          </p:cNvSpPr>
          <p:nvPr/>
        </p:nvSpPr>
        <p:spPr>
          <a:xfrm>
            <a:off x="203304" y="6440370"/>
            <a:ext cx="7364558" cy="322433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참여자를 모두 초기화 하고 참여이력과 의견을 모두 삭제하는 기능 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: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설문을 참여하지 않은 대상자에게 참여요청을 보냅니다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설문을 인쇄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질문에 대한 결과를 모든 사용자에게 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무기명과 결과조회 옵션 적용시 조회 불가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설문의 진행상태를 보류로 변경합니다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상태가 보류로 변경된 설문은 다시 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       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통해 보류된 설문을 진행 상태로 변경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: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설문의 질문에 대한 참여자를 조회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잘문에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대한 참여자 조회는 설문작성자와 설문 관리자만 조회 가능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B48B04B-C92F-4188-A27A-635294866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32" y="7671177"/>
            <a:ext cx="358949" cy="326317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89803A65-6CC5-497B-BC76-D398428D578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66751" y="2535314"/>
            <a:ext cx="7237662" cy="369876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A88FCAEB-F106-4E8B-8C89-A7D0CEAC8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61" y="6466126"/>
            <a:ext cx="978951" cy="326317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A952CFC5-CF13-433C-B53E-F03A07AE1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991" y="6867021"/>
            <a:ext cx="342900" cy="36195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6B94781C-C18E-43EB-B1DF-A1BED31DAA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149" y="7302436"/>
            <a:ext cx="323850" cy="295275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02FF2923-2912-435D-88DF-BDDBB63E69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149" y="8124372"/>
            <a:ext cx="600075" cy="32385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B54C23B9-3859-4345-8057-0DF71DC445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5737" y="8486322"/>
            <a:ext cx="590550" cy="333375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1384EAA2-7D2E-4960-A272-320F41929F13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665686" y="1576566"/>
            <a:ext cx="571501" cy="276225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0128D716-2AD8-4CD4-A751-BC4A3F25C5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2331" y="8890647"/>
            <a:ext cx="5429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79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011A686-9B28-4493-9C81-FA75B6CA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94" y="2504701"/>
            <a:ext cx="7334921" cy="4225374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437409"/>
            <a:ext cx="7364558" cy="42695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전체설문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4854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설문들을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아래에서 제공되는 상태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작성자를 간단하게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나타냅니다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E6AA7828-23F0-43A5-BC24-CBBCF7F0C002}"/>
              </a:ext>
            </a:extLst>
          </p:cNvPr>
          <p:cNvSpPr txBox="1">
            <a:spLocks/>
          </p:cNvSpPr>
          <p:nvPr/>
        </p:nvSpPr>
        <p:spPr>
          <a:xfrm>
            <a:off x="203304" y="6834070"/>
            <a:ext cx="7364558" cy="70414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그래프의 형태로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의견이 달려있음을 나타내며 숫자는 개수를 뜻합니다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66519F1-44F5-43EA-854D-87B8602C8740}"/>
              </a:ext>
            </a:extLst>
          </p:cNvPr>
          <p:cNvSpPr/>
          <p:nvPr/>
        </p:nvSpPr>
        <p:spPr>
          <a:xfrm>
            <a:off x="1763288" y="6056519"/>
            <a:ext cx="360787" cy="25831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B48B04B-C92F-4188-A27A-635294866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56" y="6873035"/>
            <a:ext cx="358949" cy="326317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FAE79F96-33B5-498F-BB0B-040629C81B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21" y="7314404"/>
            <a:ext cx="322573" cy="29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4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70CF511B-1148-4A9E-989A-BF6A7C0FF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32" y="2370973"/>
            <a:ext cx="7335530" cy="188533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314204"/>
            <a:ext cx="7364558" cy="18853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참여설문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4854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참여했던 설문들을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아래에서 제공되는 상태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작성자를 간단하게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나타냅니다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225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BF2542EC-55FE-4086-838F-2F81A496C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32" y="1706952"/>
            <a:ext cx="7296966" cy="3587198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미참여</a:t>
            </a: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설문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96B5D69-C02F-459B-901D-676FD05E4BEF}"/>
              </a:ext>
            </a:extLst>
          </p:cNvPr>
          <p:cNvSpPr/>
          <p:nvPr/>
        </p:nvSpPr>
        <p:spPr>
          <a:xfrm>
            <a:off x="203304" y="1634382"/>
            <a:ext cx="7364558" cy="35871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부제목 2">
            <a:extLst>
              <a:ext uri="{FF2B5EF4-FFF2-40B4-BE49-F238E27FC236}">
                <a16:creationId xmlns:a16="http://schemas.microsoft.com/office/drawing/2014/main" id="{463DA780-16F1-49EB-B5FC-CAF39D119C5F}"/>
              </a:ext>
            </a:extLst>
          </p:cNvPr>
          <p:cNvSpPr txBox="1">
            <a:spLocks/>
          </p:cNvSpPr>
          <p:nvPr/>
        </p:nvSpPr>
        <p:spPr>
          <a:xfrm>
            <a:off x="203304" y="1141235"/>
            <a:ext cx="7364558" cy="80476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참여하지 않았던 설문들을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05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F0B87BD6-3465-40E7-AFF0-0619257A9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05" y="1719858"/>
            <a:ext cx="7257784" cy="324110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37962"/>
            <a:ext cx="7364558" cy="32794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86207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설문들을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3113275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4147</TotalTime>
  <Words>405</Words>
  <Application>Microsoft Office PowerPoint</Application>
  <PresentationFormat>사용자 지정</PresentationFormat>
  <Paragraphs>61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윤 정근</cp:lastModifiedBy>
  <cp:revision>207</cp:revision>
  <dcterms:created xsi:type="dcterms:W3CDTF">2020-06-03T01:19:05Z</dcterms:created>
  <dcterms:modified xsi:type="dcterms:W3CDTF">2020-09-15T06:28:59Z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