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20"/>
  </p:notesMasterIdLst>
  <p:sldIdLst>
    <p:sldId id="256" r:id="rId5"/>
    <p:sldId id="265" r:id="rId6"/>
    <p:sldId id="303" r:id="rId7"/>
    <p:sldId id="307" r:id="rId8"/>
    <p:sldId id="308" r:id="rId9"/>
    <p:sldId id="309" r:id="rId10"/>
    <p:sldId id="310" r:id="rId11"/>
    <p:sldId id="311" r:id="rId12"/>
    <p:sldId id="312" r:id="rId13"/>
    <p:sldId id="314" r:id="rId14"/>
    <p:sldId id="313" r:id="rId15"/>
    <p:sldId id="306" r:id="rId16"/>
    <p:sldId id="315" r:id="rId17"/>
    <p:sldId id="316" r:id="rId18"/>
    <p:sldId id="317" r:id="rId19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4285F4"/>
    <a:srgbClr val="71A4F7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75" d="100"/>
          <a:sy n="75" d="100"/>
        </p:scale>
        <p:origin x="2604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id="{C3F58719-EE59-453E-B711-EC5DD425357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id="{FE35AB8E-7325-428C-A0D1-19735EA0364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id="{34142C48-5709-4B71-974F-148BBE482F33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B3CAB9DF-8667-41CF-B293-8FDEF01D0D03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id="{2E3D85A2-45AB-42A1-8A7D-C6ABCF2A3411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id="{63E7991C-0261-4AF1-90DE-9242FDAF16A7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id="{E1A718C4-E6B2-41CD-B655-333CC1DD0CD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4D66AB4-31F8-4B9F-8537-93338FCABE0A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0FEAA61-6C9A-49A2-B04A-506A99DC8990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문서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id="{ABE95CDA-C680-445E-BD31-936C7A142E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id="{5A03BED0-AFC0-4A3F-B409-9C85F4F13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9C8CEC0B-7A1E-4D74-8E5A-7A36BFCDE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436" y="7525933"/>
            <a:ext cx="3634663" cy="1238358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5BBE644D-8928-4CB7-984B-DA65AA8E24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836" y="1236666"/>
            <a:ext cx="7292422" cy="443181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214554"/>
            <a:ext cx="7364558" cy="45069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문서갱신 절차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F59CBBB2-EEB3-429A-8044-96C7EC867427}"/>
              </a:ext>
            </a:extLst>
          </p:cNvPr>
          <p:cNvSpPr txBox="1">
            <a:spLocks/>
          </p:cNvSpPr>
          <p:nvPr/>
        </p:nvSpPr>
        <p:spPr>
          <a:xfrm>
            <a:off x="203304" y="5813783"/>
            <a:ext cx="7364558" cy="160986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수정 또는 버전갱신 하고자 하는 문서를 선택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조회합니다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위 그림처럼 조회문서 화면에서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체크아웃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중복수정을 방지하기 위함으로 타인이 수정작업을 진행할 수 없다는 것을 뜻합니다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선택 시 아래와 같은 창이 뜹니다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C85BA0A-55D3-443F-86D3-4DE1CA23C9FA}"/>
              </a:ext>
            </a:extLst>
          </p:cNvPr>
          <p:cNvSpPr/>
          <p:nvPr/>
        </p:nvSpPr>
        <p:spPr>
          <a:xfrm>
            <a:off x="370889" y="2963261"/>
            <a:ext cx="873711" cy="2879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5BAA4B82-DDB7-46D9-AD07-67925CBCF8C4}"/>
              </a:ext>
            </a:extLst>
          </p:cNvPr>
          <p:cNvSpPr/>
          <p:nvPr/>
        </p:nvSpPr>
        <p:spPr>
          <a:xfrm>
            <a:off x="203303" y="7515959"/>
            <a:ext cx="3657497" cy="1285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22C473ED-CBCB-455A-9FB8-C9574CBB14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311" y="7074022"/>
            <a:ext cx="1112861" cy="3638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62878A0-EB6A-445E-B427-EDA961A039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3307" y="7547424"/>
            <a:ext cx="3610493" cy="1232851"/>
          </a:xfrm>
          <a:prstGeom prst="rect">
            <a:avLst/>
          </a:prstGeom>
        </p:spPr>
      </p:pic>
      <p:sp>
        <p:nvSpPr>
          <p:cNvPr id="17" name="직사각형 16">
            <a:extLst>
              <a:ext uri="{FF2B5EF4-FFF2-40B4-BE49-F238E27FC236}">
                <a16:creationId xmlns:a16="http://schemas.microsoft.com/office/drawing/2014/main" id="{F17B280C-DCD8-4359-A947-B4539DF37782}"/>
              </a:ext>
            </a:extLst>
          </p:cNvPr>
          <p:cNvSpPr/>
          <p:nvPr/>
        </p:nvSpPr>
        <p:spPr>
          <a:xfrm>
            <a:off x="3911602" y="7515959"/>
            <a:ext cx="3657497" cy="12851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2E8D23FD-DA44-4C3F-9E7D-8ED6F431308B}"/>
              </a:ext>
            </a:extLst>
          </p:cNvPr>
          <p:cNvSpPr/>
          <p:nvPr/>
        </p:nvSpPr>
        <p:spPr>
          <a:xfrm>
            <a:off x="2611889" y="8350748"/>
            <a:ext cx="512312" cy="2879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cxnSp>
        <p:nvCxnSpPr>
          <p:cNvPr id="11" name="직선 화살표 연결선 10">
            <a:extLst>
              <a:ext uri="{FF2B5EF4-FFF2-40B4-BE49-F238E27FC236}">
                <a16:creationId xmlns:a16="http://schemas.microsoft.com/office/drawing/2014/main" id="{E3D1DD0D-EFBD-4FD7-A918-620C52199B00}"/>
              </a:ext>
            </a:extLst>
          </p:cNvPr>
          <p:cNvCxnSpPr>
            <a:cxnSpLocks/>
          </p:cNvCxnSpPr>
          <p:nvPr/>
        </p:nvCxnSpPr>
        <p:spPr>
          <a:xfrm>
            <a:off x="3124201" y="8350748"/>
            <a:ext cx="844994" cy="0"/>
          </a:xfrm>
          <a:prstGeom prst="straightConnector1">
            <a:avLst/>
          </a:prstGeom>
          <a:ln w="38100">
            <a:solidFill>
              <a:srgbClr val="FFA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92D3A4F-5DFA-4796-A4C5-C0BA48C6E8CA}"/>
              </a:ext>
            </a:extLst>
          </p:cNvPr>
          <p:cNvSpPr txBox="1"/>
          <p:nvPr/>
        </p:nvSpPr>
        <p:spPr>
          <a:xfrm>
            <a:off x="1244600" y="2939566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2179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>
            <a:extLst>
              <a:ext uri="{FF2B5EF4-FFF2-40B4-BE49-F238E27FC236}">
                <a16:creationId xmlns:a16="http://schemas.microsoft.com/office/drawing/2014/main" id="{EC906642-0E44-4FBE-8057-5AA824C45B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8546" y="4482723"/>
            <a:ext cx="1123251" cy="40290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BED8CFB-2188-470C-B255-C6C8A3712B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330" y="1241448"/>
            <a:ext cx="7236235" cy="4496803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214554"/>
            <a:ext cx="7327049" cy="45542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문서갱신 절차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F59CBBB2-EEB3-429A-8044-96C7EC867427}"/>
              </a:ext>
            </a:extLst>
          </p:cNvPr>
          <p:cNvSpPr txBox="1">
            <a:spLocks/>
          </p:cNvSpPr>
          <p:nvPr/>
        </p:nvSpPr>
        <p:spPr>
          <a:xfrm>
            <a:off x="203304" y="5786890"/>
            <a:ext cx="7364558" cy="113834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등록문서에 대해서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문서수정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이든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버전갱신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이든 작업이 완료되면 또 다른 사용자의 수정작업을 위해서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버튼을 클릭하여 상태를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으로 변경하여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 startAt="2"/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선택 시 아래와 같은 창이 뜹니다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확인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선택하면 완료가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C85BA0A-55D3-443F-86D3-4DE1CA23C9FA}"/>
              </a:ext>
            </a:extLst>
          </p:cNvPr>
          <p:cNvSpPr/>
          <p:nvPr/>
        </p:nvSpPr>
        <p:spPr>
          <a:xfrm>
            <a:off x="377910" y="2874420"/>
            <a:ext cx="778538" cy="25874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790B704E-A181-46F6-929A-0ACD07CDA7E4}"/>
              </a:ext>
            </a:extLst>
          </p:cNvPr>
          <p:cNvSpPr/>
          <p:nvPr/>
        </p:nvSpPr>
        <p:spPr>
          <a:xfrm>
            <a:off x="203303" y="6927963"/>
            <a:ext cx="4382143" cy="13635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C2FC67D5-15D3-4E8E-B32C-EBDB4AAFFE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3576" y="6966781"/>
            <a:ext cx="4295775" cy="1285875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501CC8CF-8FCA-4DE5-818E-6D388DDEA5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576" y="8399051"/>
            <a:ext cx="4343400" cy="1323975"/>
          </a:xfrm>
          <a:prstGeom prst="rect">
            <a:avLst/>
          </a:prstGeom>
        </p:spPr>
      </p:pic>
      <p:sp>
        <p:nvSpPr>
          <p:cNvPr id="23" name="직사각형 22">
            <a:extLst>
              <a:ext uri="{FF2B5EF4-FFF2-40B4-BE49-F238E27FC236}">
                <a16:creationId xmlns:a16="http://schemas.microsoft.com/office/drawing/2014/main" id="{AA1836ED-B48D-492A-B088-0B8843563C31}"/>
              </a:ext>
            </a:extLst>
          </p:cNvPr>
          <p:cNvSpPr/>
          <p:nvPr/>
        </p:nvSpPr>
        <p:spPr>
          <a:xfrm>
            <a:off x="203303" y="8353867"/>
            <a:ext cx="4382143" cy="13635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9BFDF3FE-92E5-4B5A-8FA8-202008668387}"/>
              </a:ext>
            </a:extLst>
          </p:cNvPr>
          <p:cNvSpPr/>
          <p:nvPr/>
        </p:nvSpPr>
        <p:spPr>
          <a:xfrm>
            <a:off x="3079938" y="7745833"/>
            <a:ext cx="628462" cy="33771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28" name="직선 화살표 연결선 27">
            <a:extLst>
              <a:ext uri="{FF2B5EF4-FFF2-40B4-BE49-F238E27FC236}">
                <a16:creationId xmlns:a16="http://schemas.microsoft.com/office/drawing/2014/main" id="{7ACB0B36-19E5-4A1B-A12D-F9BF99F9E5DF}"/>
              </a:ext>
            </a:extLst>
          </p:cNvPr>
          <p:cNvCxnSpPr>
            <a:cxnSpLocks/>
          </p:cNvCxnSpPr>
          <p:nvPr/>
        </p:nvCxnSpPr>
        <p:spPr>
          <a:xfrm>
            <a:off x="3708400" y="8083551"/>
            <a:ext cx="0" cy="488949"/>
          </a:xfrm>
          <a:prstGeom prst="straightConnector1">
            <a:avLst/>
          </a:prstGeom>
          <a:ln w="38100">
            <a:solidFill>
              <a:srgbClr val="FFA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그림 2">
            <a:extLst>
              <a:ext uri="{FF2B5EF4-FFF2-40B4-BE49-F238E27FC236}">
                <a16:creationId xmlns:a16="http://schemas.microsoft.com/office/drawing/2014/main" id="{E16342A1-8CA9-4640-9839-AC31445A165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7780" y="6539775"/>
            <a:ext cx="913008" cy="311253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D633794-1E09-4B70-9FBB-9AC165FC228A}"/>
              </a:ext>
            </a:extLst>
          </p:cNvPr>
          <p:cNvSpPr txBox="1"/>
          <p:nvPr/>
        </p:nvSpPr>
        <p:spPr>
          <a:xfrm>
            <a:off x="1170642" y="2834515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+mj-lt"/>
                <a:ea typeface="휴먼둥근헤드라인" panose="02030504000101010101" pitchFamily="18" charset="-127"/>
              </a:rPr>
              <a:t>2)</a:t>
            </a:r>
            <a:endParaRPr lang="ko-KR" altLang="en-US" sz="1600" b="1" dirty="0">
              <a:latin typeface="+mj-lt"/>
              <a:ea typeface="휴먼둥근헤드라인" panose="020305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3756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5134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문서함에 문서를 등록하면서 지정한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문서분류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중심으로 하여 등록된 문서를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본 문서분류는 문서가 저장되는 위치를 의미하는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과는 달리 문서함의 저장된 위치는 달라도 등록된 그 문서의 성격을 기준으로 하여 조회를 하는 것입니다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이는 관리자가 문서관리 분류를 생성한 후 사용 가능합니다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84F9159-8886-42C7-8B42-7F93A89B3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99" y="2705875"/>
            <a:ext cx="7242705" cy="252652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0ACCB0B-4110-4619-ACD4-69234A4A499C}"/>
              </a:ext>
            </a:extLst>
          </p:cNvPr>
          <p:cNvSpPr/>
          <p:nvPr/>
        </p:nvSpPr>
        <p:spPr>
          <a:xfrm>
            <a:off x="213323" y="2645640"/>
            <a:ext cx="7343177" cy="26375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BA7E3E43-E636-47DF-A6E1-3910501F6EFC}"/>
              </a:ext>
            </a:extLst>
          </p:cNvPr>
          <p:cNvSpPr/>
          <p:nvPr/>
        </p:nvSpPr>
        <p:spPr>
          <a:xfrm>
            <a:off x="280729" y="4552780"/>
            <a:ext cx="852984" cy="622546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8379EBF-CA7A-4E5D-8516-FF27C83E0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516" y="5438315"/>
            <a:ext cx="7288471" cy="2394382"/>
          </a:xfrm>
          <a:prstGeom prst="rect">
            <a:avLst/>
          </a:prstGeom>
        </p:spPr>
      </p:pic>
      <p:sp>
        <p:nvSpPr>
          <p:cNvPr id="9" name="직사각형 8">
            <a:extLst>
              <a:ext uri="{FF2B5EF4-FFF2-40B4-BE49-F238E27FC236}">
                <a16:creationId xmlns:a16="http://schemas.microsoft.com/office/drawing/2014/main" id="{C29C76A1-825C-4F32-9693-44A13D81A3D2}"/>
              </a:ext>
            </a:extLst>
          </p:cNvPr>
          <p:cNvSpPr/>
          <p:nvPr/>
        </p:nvSpPr>
        <p:spPr>
          <a:xfrm>
            <a:off x="213323" y="5358275"/>
            <a:ext cx="7343177" cy="24244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9248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문서관리옵션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068130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문서관리옵션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문서의 번호형식과 일련번호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버전단위를 지정해야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문서관리옵션은 문서번호 자동할당에 대한 형식을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C6985E2-BFD8-4B61-897F-7DE0C9933F80}"/>
              </a:ext>
            </a:extLst>
          </p:cNvPr>
          <p:cNvSpPr/>
          <p:nvPr/>
        </p:nvSpPr>
        <p:spPr>
          <a:xfrm>
            <a:off x="203304" y="2281134"/>
            <a:ext cx="5867296" cy="26673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9FB596D2-65BE-4135-8934-13E2244F31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4" y="2336028"/>
            <a:ext cx="5828788" cy="2574381"/>
          </a:xfrm>
          <a:prstGeom prst="rect">
            <a:avLst/>
          </a:prstGeom>
        </p:spPr>
      </p:pic>
      <p:sp>
        <p:nvSpPr>
          <p:cNvPr id="11" name="부제목 2">
            <a:extLst>
              <a:ext uri="{FF2B5EF4-FFF2-40B4-BE49-F238E27FC236}">
                <a16:creationId xmlns:a16="http://schemas.microsoft.com/office/drawing/2014/main" id="{9593D447-4E70-4350-AD4A-183CA3A9A2B9}"/>
              </a:ext>
            </a:extLst>
          </p:cNvPr>
          <p:cNvSpPr txBox="1">
            <a:spLocks/>
          </p:cNvSpPr>
          <p:nvPr/>
        </p:nvSpPr>
        <p:spPr>
          <a:xfrm>
            <a:off x="203304" y="5004392"/>
            <a:ext cx="7364558" cy="195203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문서번호형식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년도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회사명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부서코드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최상위부서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최종부서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전체부서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문서함코드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일련번호 중에서 문서 형식에 나왔으면 하는 문서번호를 원하는 순서로 작성합니다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일련번호갱신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연도별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월별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부서별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문서함별 를 선택해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버전단위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0.01/0.05/0.1/0.5/1.0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중에 원하는 버전단위를 지정할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1420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문서함관리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39193"/>
            <a:ext cx="7364558" cy="11070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문서의 폴더와 문서함을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새폴더와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새문서함으로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문서함을 생성 및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C6985E2-BFD8-4B61-897F-7DE0C9933F80}"/>
              </a:ext>
            </a:extLst>
          </p:cNvPr>
          <p:cNvSpPr/>
          <p:nvPr/>
        </p:nvSpPr>
        <p:spPr>
          <a:xfrm>
            <a:off x="203304" y="2307282"/>
            <a:ext cx="6426096" cy="26673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7C676830-A2D6-481B-AE68-D6E5EEAB8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4" y="2359566"/>
            <a:ext cx="6337196" cy="2590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2896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문서함 분류관리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79534"/>
            <a:ext cx="7364558" cy="110700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문서를 사용하기 위해서는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관리메뉴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-&gt;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분류관리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문서의 분류를 생성해 주어야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새분류로 문서함 분류를 생성 및 수정할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C6985E2-BFD8-4B61-897F-7DE0C9933F80}"/>
              </a:ext>
            </a:extLst>
          </p:cNvPr>
          <p:cNvSpPr/>
          <p:nvPr/>
        </p:nvSpPr>
        <p:spPr>
          <a:xfrm>
            <a:off x="203304" y="2347623"/>
            <a:ext cx="6116814" cy="31925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318A62A-BB1E-46E6-8216-9F3E8340FB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92" y="2441752"/>
            <a:ext cx="6000750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84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97C87864-1D81-4809-927C-79BC327F10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952" y="3554704"/>
            <a:ext cx="7311200" cy="275927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3" y="3554703"/>
            <a:ext cx="7364557" cy="2764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256610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문서관리시스템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(EDMS) : Electronic Document Management System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과거 종이 형태의 문서관리체계나 규정에서 벗어나 새로이 형성된 디지털화된 문서관리체계 중심으로 정보 발생의 근원인 핵심 업무 시스템과의 연계를 통하여 대량의 컴퓨터 출력물 등을 효과적으로 관리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저장하는 일원화된 관리체계 시스템을 말합니다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즉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문서파일의 작성부터 소멸될 때까지의 모든 과정을 관리하는 시스템입니다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＇종이 없는 사무실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을 실현하여 생산성을 높일 수 있는 수단으로 각광받고 있는 제품입니다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기업에서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EDMS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를 적용하면 워크그룹 내에서 환경에 상관없이 다양한 문서를 공유할 수 있게 됩니다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26305AB2-4A14-49E4-8FEC-A033C42AC9CC}"/>
              </a:ext>
            </a:extLst>
          </p:cNvPr>
          <p:cNvSpPr/>
          <p:nvPr/>
        </p:nvSpPr>
        <p:spPr>
          <a:xfrm>
            <a:off x="5174475" y="3707002"/>
            <a:ext cx="482249" cy="18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A06630C-96FA-4E8E-9AA5-E044A9605A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6182" y="3676301"/>
            <a:ext cx="221153" cy="16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4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AD588819-2F67-4D76-A88B-F704B9451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39" y="1695648"/>
            <a:ext cx="7312086" cy="426867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50206"/>
            <a:ext cx="7364558" cy="4341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문서작성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9"/>
            <a:ext cx="7364558" cy="50930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새로운 문서를 작성하는 페이지 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9" name="부제목 2">
            <a:extLst>
              <a:ext uri="{FF2B5EF4-FFF2-40B4-BE49-F238E27FC236}">
                <a16:creationId xmlns:a16="http://schemas.microsoft.com/office/drawing/2014/main" id="{BD2175DF-9732-4450-9DD7-F0D30E830190}"/>
              </a:ext>
            </a:extLst>
          </p:cNvPr>
          <p:cNvSpPr txBox="1">
            <a:spLocks/>
          </p:cNvSpPr>
          <p:nvPr/>
        </p:nvSpPr>
        <p:spPr>
          <a:xfrm>
            <a:off x="203304" y="6067739"/>
            <a:ext cx="7364558" cy="3690409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제목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등록될 문서의 제목을 입력합니다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0.1 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최초 기본 버전으로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0.1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부터 등록되며 버전갱신을 통해 해당문서의 버전이 증가하게 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버전갱신에 따라 해당문서의 버전 별로 이력을 확인할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버전단위는 관리자 별도 지정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등록될 문서가 들어갈 문서함을 선택합니다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미분류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등록할 문서의 분류를 지정합니다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요약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문서에 대한 필요한 대목만을 가려 뽑아 적음으로써 문서등록 후 요약으로도 검색을 하여 등록된 문서를 찾을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파일첨부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등록될 문서의 업로드 및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</a:t>
            </a:r>
            <a:r>
              <a:rPr lang="ko-KR" altLang="en-US" sz="12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파일함에서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첨부할 파일을 등록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첨부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-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 클릭 시 파일을 옮겨올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[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드래그 앤 드롭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(Drag-and-Drop)]</a:t>
            </a:r>
          </a:p>
        </p:txBody>
      </p:sp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E07006D6-718F-45A4-8839-5532C2B7E596}"/>
              </a:ext>
            </a:extLst>
          </p:cNvPr>
          <p:cNvSpPr/>
          <p:nvPr/>
        </p:nvSpPr>
        <p:spPr>
          <a:xfrm>
            <a:off x="1106097" y="2090101"/>
            <a:ext cx="6009077" cy="2435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863714-0F34-4F75-AE02-405B551097B8}"/>
              </a:ext>
            </a:extLst>
          </p:cNvPr>
          <p:cNvSpPr txBox="1"/>
          <p:nvPr/>
        </p:nvSpPr>
        <p:spPr>
          <a:xfrm>
            <a:off x="753365" y="202638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사각형: 둥근 모서리 10">
            <a:extLst>
              <a:ext uri="{FF2B5EF4-FFF2-40B4-BE49-F238E27FC236}">
                <a16:creationId xmlns:a16="http://schemas.microsoft.com/office/drawing/2014/main" id="{D1286F1C-414C-4E6B-A452-D8A19844D7F9}"/>
              </a:ext>
            </a:extLst>
          </p:cNvPr>
          <p:cNvSpPr/>
          <p:nvPr/>
        </p:nvSpPr>
        <p:spPr>
          <a:xfrm>
            <a:off x="7115174" y="2091364"/>
            <a:ext cx="413386" cy="24035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F8CB6F2-8FC4-4A0D-BC4F-E7F0CD557708}"/>
              </a:ext>
            </a:extLst>
          </p:cNvPr>
          <p:cNvSpPr txBox="1"/>
          <p:nvPr/>
        </p:nvSpPr>
        <p:spPr>
          <a:xfrm>
            <a:off x="7143813" y="1868661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3BD5EA41-A7C2-4C46-BB6C-BA13B8856A81}"/>
              </a:ext>
            </a:extLst>
          </p:cNvPr>
          <p:cNvSpPr/>
          <p:nvPr/>
        </p:nvSpPr>
        <p:spPr>
          <a:xfrm>
            <a:off x="1106097" y="2403051"/>
            <a:ext cx="4959423" cy="2435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C09B835-3198-4A1E-A0BB-25BEB3FAF6C5}"/>
              </a:ext>
            </a:extLst>
          </p:cNvPr>
          <p:cNvSpPr txBox="1"/>
          <p:nvPr/>
        </p:nvSpPr>
        <p:spPr>
          <a:xfrm>
            <a:off x="753365" y="233933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사각형: 둥근 모서리 15">
            <a:extLst>
              <a:ext uri="{FF2B5EF4-FFF2-40B4-BE49-F238E27FC236}">
                <a16:creationId xmlns:a16="http://schemas.microsoft.com/office/drawing/2014/main" id="{A4108EF2-181B-4FED-A975-9AB9D07257E3}"/>
              </a:ext>
            </a:extLst>
          </p:cNvPr>
          <p:cNvSpPr/>
          <p:nvPr/>
        </p:nvSpPr>
        <p:spPr>
          <a:xfrm>
            <a:off x="6086474" y="2403784"/>
            <a:ext cx="1426846" cy="24035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AC5290-3AF2-42A8-A9A5-AF6352E3CA02}"/>
              </a:ext>
            </a:extLst>
          </p:cNvPr>
          <p:cNvSpPr txBox="1"/>
          <p:nvPr/>
        </p:nvSpPr>
        <p:spPr>
          <a:xfrm>
            <a:off x="6688955" y="234695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4)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사각형: 둥근 모서리 17">
            <a:extLst>
              <a:ext uri="{FF2B5EF4-FFF2-40B4-BE49-F238E27FC236}">
                <a16:creationId xmlns:a16="http://schemas.microsoft.com/office/drawing/2014/main" id="{AB05475B-0374-44B6-9431-609235E1F0B9}"/>
              </a:ext>
            </a:extLst>
          </p:cNvPr>
          <p:cNvSpPr/>
          <p:nvPr/>
        </p:nvSpPr>
        <p:spPr>
          <a:xfrm>
            <a:off x="782247" y="2991696"/>
            <a:ext cx="6732978" cy="2435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EAC1B8A-77CD-4001-B57F-8319B93329C4}"/>
              </a:ext>
            </a:extLst>
          </p:cNvPr>
          <p:cNvSpPr txBox="1"/>
          <p:nvPr/>
        </p:nvSpPr>
        <p:spPr>
          <a:xfrm>
            <a:off x="753365" y="265175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5)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763B70-2997-4E4D-AAB9-000CAE906FAF}"/>
              </a:ext>
            </a:extLst>
          </p:cNvPr>
          <p:cNvSpPr txBox="1"/>
          <p:nvPr/>
        </p:nvSpPr>
        <p:spPr>
          <a:xfrm>
            <a:off x="3791840" y="2937508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6)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464EC70-C078-4DE5-AA8E-951D59F222D7}"/>
              </a:ext>
            </a:extLst>
          </p:cNvPr>
          <p:cNvSpPr/>
          <p:nvPr/>
        </p:nvSpPr>
        <p:spPr>
          <a:xfrm>
            <a:off x="1106097" y="2699701"/>
            <a:ext cx="6418653" cy="24352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3100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4641672-720E-4A36-BF40-B001658533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80" y="1711085"/>
            <a:ext cx="7299285" cy="2777539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56493"/>
            <a:ext cx="7364558" cy="28609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문서관리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4AE7310E-67CD-4484-A160-5E9993F3613A}"/>
              </a:ext>
            </a:extLst>
          </p:cNvPr>
          <p:cNvSpPr txBox="1">
            <a:spLocks/>
          </p:cNvSpPr>
          <p:nvPr/>
        </p:nvSpPr>
        <p:spPr>
          <a:xfrm>
            <a:off x="203304" y="4612943"/>
            <a:ext cx="7364558" cy="126715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신규문서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최근에 등록된 문서에 대한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최근 갱신문서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최근이 버전이 갱신된 문서에 대한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최근열람문서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최근에 자신이 열람했던 문서에 대한 정보를 제공합니다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id="{C680D6B8-1F43-490D-BFA9-110D85052439}"/>
              </a:ext>
            </a:extLst>
          </p:cNvPr>
          <p:cNvSpPr txBox="1">
            <a:spLocks/>
          </p:cNvSpPr>
          <p:nvPr/>
        </p:nvSpPr>
        <p:spPr>
          <a:xfrm>
            <a:off x="203304" y="1140899"/>
            <a:ext cx="7364558" cy="50930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문서를 누르면 분류되어 나오는 첫 페이지입니다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D4FDAF3-3DF1-4AF3-B66D-3088CD5CB886}"/>
              </a:ext>
            </a:extLst>
          </p:cNvPr>
          <p:cNvSpPr/>
          <p:nvPr/>
        </p:nvSpPr>
        <p:spPr>
          <a:xfrm>
            <a:off x="868680" y="1790700"/>
            <a:ext cx="32766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11759BCD-03FF-4457-8859-DB48FC1BB9D0}"/>
              </a:ext>
            </a:extLst>
          </p:cNvPr>
          <p:cNvSpPr/>
          <p:nvPr/>
        </p:nvSpPr>
        <p:spPr>
          <a:xfrm>
            <a:off x="301876" y="2448772"/>
            <a:ext cx="2357504" cy="19860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D3C37D-E05C-4E40-A54F-925AE950DE09}"/>
              </a:ext>
            </a:extLst>
          </p:cNvPr>
          <p:cNvSpPr txBox="1"/>
          <p:nvPr/>
        </p:nvSpPr>
        <p:spPr>
          <a:xfrm>
            <a:off x="703523" y="213629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FE18E383-9F10-49CF-B787-70E3F6DD485C}"/>
              </a:ext>
            </a:extLst>
          </p:cNvPr>
          <p:cNvSpPr/>
          <p:nvPr/>
        </p:nvSpPr>
        <p:spPr>
          <a:xfrm>
            <a:off x="2717416" y="2448772"/>
            <a:ext cx="2357504" cy="19860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F534BF3-9757-4791-99F9-35DBF4CF86D5}"/>
              </a:ext>
            </a:extLst>
          </p:cNvPr>
          <p:cNvSpPr txBox="1"/>
          <p:nvPr/>
        </p:nvSpPr>
        <p:spPr>
          <a:xfrm>
            <a:off x="3341620" y="213629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A2FCD78B-16E8-42D2-A890-67F36E6A6F78}"/>
              </a:ext>
            </a:extLst>
          </p:cNvPr>
          <p:cNvSpPr/>
          <p:nvPr/>
        </p:nvSpPr>
        <p:spPr>
          <a:xfrm>
            <a:off x="5132956" y="2448772"/>
            <a:ext cx="2357504" cy="1986067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E8F1B59-8E40-46C5-A1F5-3C90F127C0F4}"/>
              </a:ext>
            </a:extLst>
          </p:cNvPr>
          <p:cNvSpPr txBox="1"/>
          <p:nvPr/>
        </p:nvSpPr>
        <p:spPr>
          <a:xfrm>
            <a:off x="5757160" y="2136293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3)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69993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6B1A3649-41C5-4C5A-AA8E-D10D266AA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65" y="1701468"/>
            <a:ext cx="7285300" cy="1385984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56494"/>
            <a:ext cx="7364558" cy="13869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 err="1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내문서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51559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내가 올린 문서를 조회할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4888725-BC7F-422C-B049-F068033D9539}"/>
              </a:ext>
            </a:extLst>
          </p:cNvPr>
          <p:cNvSpPr/>
          <p:nvPr/>
        </p:nvSpPr>
        <p:spPr>
          <a:xfrm>
            <a:off x="311670" y="2242060"/>
            <a:ext cx="32766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216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94461CD-7768-42B6-AE11-D80DFEB769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265" y="2083605"/>
            <a:ext cx="7285299" cy="2220691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2038631"/>
            <a:ext cx="7364558" cy="22604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전체문서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515595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문서함에 대한 화면입니다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자신이 조회가 가능한 문서함에 대해서만 내역이 제공됩니다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8B0E88D2-3E9D-44D5-98E1-C37245AB3A3A}"/>
              </a:ext>
            </a:extLst>
          </p:cNvPr>
          <p:cNvSpPr/>
          <p:nvPr/>
        </p:nvSpPr>
        <p:spPr>
          <a:xfrm>
            <a:off x="317351" y="2610971"/>
            <a:ext cx="327660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02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5BBE644D-8928-4CB7-984B-DA65AA8E24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836" y="1670335"/>
            <a:ext cx="7292422" cy="4431812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4246F1EA-F41F-4282-ACEB-37CC73D262FB}"/>
              </a:ext>
            </a:extLst>
          </p:cNvPr>
          <p:cNvSpPr/>
          <p:nvPr/>
        </p:nvSpPr>
        <p:spPr>
          <a:xfrm>
            <a:off x="203304" y="1620927"/>
            <a:ext cx="7364558" cy="45069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문서함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425437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문서함에서 해당 등록된 문서를 조회 및 수정 하거나 사내메일로 해당문서를 배포할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F59CBBB2-EEB3-429A-8044-96C7EC867427}"/>
              </a:ext>
            </a:extLst>
          </p:cNvPr>
          <p:cNvSpPr txBox="1">
            <a:spLocks/>
          </p:cNvSpPr>
          <p:nvPr/>
        </p:nvSpPr>
        <p:spPr>
          <a:xfrm>
            <a:off x="203304" y="6228485"/>
            <a:ext cx="7364558" cy="1547263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: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해당문서의 중복수정을 방지하기 위한 체크아웃 체크인 버튼이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이 기능으로 문서를 수정하거나 수정 후 문서 버전갱신을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 수정이 완료된 후 문서 체크인을 하지 않으면 다른 사용자들이 해당문서를 수정 할 수 없기 때문에 꼭 문서 수정 후 체크인을 해야 합니다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Font typeface="+mj-lt"/>
              <a:buAutoNum type="arabicParenR"/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문서이력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: 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해당문서를 어떤 사용자가 어떻게 수정하고 조회하였는지 문서에 대한 정보를 조회 할 수 있습니다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8D8BF86F-9047-4546-9934-088ACC8D14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517" y="6267492"/>
            <a:ext cx="1112861" cy="363820"/>
          </a:xfrm>
          <a:prstGeom prst="rect">
            <a:avLst/>
          </a:prstGeom>
        </p:spPr>
      </p:pic>
      <p:sp>
        <p:nvSpPr>
          <p:cNvPr id="13" name="사각형: 둥근 모서리 12">
            <a:extLst>
              <a:ext uri="{FF2B5EF4-FFF2-40B4-BE49-F238E27FC236}">
                <a16:creationId xmlns:a16="http://schemas.microsoft.com/office/drawing/2014/main" id="{CF519E7C-598E-4BB1-BACE-4857024975BF}"/>
              </a:ext>
            </a:extLst>
          </p:cNvPr>
          <p:cNvSpPr/>
          <p:nvPr/>
        </p:nvSpPr>
        <p:spPr>
          <a:xfrm>
            <a:off x="4424045" y="1769362"/>
            <a:ext cx="186055" cy="183264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C85BA0A-55D3-443F-86D3-4DE1CA23C9FA}"/>
              </a:ext>
            </a:extLst>
          </p:cNvPr>
          <p:cNvSpPr/>
          <p:nvPr/>
        </p:nvSpPr>
        <p:spPr>
          <a:xfrm>
            <a:off x="383589" y="3398209"/>
            <a:ext cx="873711" cy="287965"/>
          </a:xfrm>
          <a:prstGeom prst="roundRect">
            <a:avLst>
              <a:gd name="adj" fmla="val 4913"/>
            </a:avLst>
          </a:prstGeom>
          <a:noFill/>
          <a:ln w="38100">
            <a:solidFill>
              <a:srgbClr val="FFA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921792" y="7775748"/>
            <a:ext cx="3714315" cy="1816682"/>
            <a:chOff x="203303" y="7600610"/>
            <a:chExt cx="3714315" cy="1816682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8259EFE4-266A-4598-A89B-4B4BB07C85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639" y="7628685"/>
              <a:ext cx="3682897" cy="1766002"/>
            </a:xfrm>
            <a:prstGeom prst="rect">
              <a:avLst/>
            </a:prstGeom>
          </p:spPr>
        </p:pic>
        <p:sp>
          <p:nvSpPr>
            <p:cNvPr id="18" name="직사각형 17">
              <a:extLst>
                <a:ext uri="{FF2B5EF4-FFF2-40B4-BE49-F238E27FC236}">
                  <a16:creationId xmlns:a16="http://schemas.microsoft.com/office/drawing/2014/main" id="{5BAA4B82-DDB7-46D9-AD07-67925CBCF8C4}"/>
                </a:ext>
              </a:extLst>
            </p:cNvPr>
            <p:cNvSpPr/>
            <p:nvPr/>
          </p:nvSpPr>
          <p:spPr>
            <a:xfrm>
              <a:off x="203303" y="7600610"/>
              <a:ext cx="3714315" cy="1816682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9" name="그림 18">
            <a:extLst>
              <a:ext uri="{FF2B5EF4-FFF2-40B4-BE49-F238E27FC236}">
                <a16:creationId xmlns:a16="http://schemas.microsoft.com/office/drawing/2014/main" id="{DBD8449A-11DE-489A-BA88-479D6880F2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900" r="3502" b="3129"/>
          <a:stretch/>
        </p:blipFill>
        <p:spPr>
          <a:xfrm>
            <a:off x="6256800" y="3660988"/>
            <a:ext cx="1090800" cy="1562400"/>
          </a:xfrm>
          <a:prstGeom prst="rect">
            <a:avLst/>
          </a:prstGeom>
        </p:spPr>
      </p:pic>
      <p:pic>
        <p:nvPicPr>
          <p:cNvPr id="2" name="그림 1">
            <a:extLst>
              <a:ext uri="{FF2B5EF4-FFF2-40B4-BE49-F238E27FC236}">
                <a16:creationId xmlns:a16="http://schemas.microsoft.com/office/drawing/2014/main" id="{8047AC5D-2AB0-43C1-82D2-94AB4210F2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3857" y="3021502"/>
            <a:ext cx="744061" cy="65853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CA327C5B-65AA-4B18-B9F3-B8F25CC52151}"/>
              </a:ext>
            </a:extLst>
          </p:cNvPr>
          <p:cNvSpPr txBox="1"/>
          <p:nvPr/>
        </p:nvSpPr>
        <p:spPr>
          <a:xfrm>
            <a:off x="1247775" y="3360109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1)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B8C8B2B-BDAF-47CC-9D28-8702E7F9CBB6}"/>
              </a:ext>
            </a:extLst>
          </p:cNvPr>
          <p:cNvSpPr txBox="1"/>
          <p:nvPr/>
        </p:nvSpPr>
        <p:spPr>
          <a:xfrm>
            <a:off x="4636107" y="1686025"/>
            <a:ext cx="383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2)</a:t>
            </a:r>
            <a:endParaRPr lang="ko-KR" altLang="en-US" sz="16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6494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그림 21">
            <a:extLst>
              <a:ext uri="{FF2B5EF4-FFF2-40B4-BE49-F238E27FC236}">
                <a16:creationId xmlns:a16="http://schemas.microsoft.com/office/drawing/2014/main" id="{67D0749E-4317-4628-B56D-16BA4B7BD2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00" r="3502" b="3129"/>
          <a:stretch/>
        </p:blipFill>
        <p:spPr>
          <a:xfrm>
            <a:off x="1677452" y="2390988"/>
            <a:ext cx="1185758" cy="1698412"/>
          </a:xfrm>
          <a:prstGeom prst="rect">
            <a:avLst/>
          </a:prstGeom>
        </p:spPr>
      </p:pic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문서함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9" name="표 3">
            <a:extLst>
              <a:ext uri="{FF2B5EF4-FFF2-40B4-BE49-F238E27FC236}">
                <a16:creationId xmlns:a16="http://schemas.microsoft.com/office/drawing/2014/main" id="{EC5D524A-F420-4534-BFEF-A187610F8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776154"/>
              </p:ext>
            </p:extLst>
          </p:nvPr>
        </p:nvGraphicFramePr>
        <p:xfrm>
          <a:off x="203304" y="1246004"/>
          <a:ext cx="7364558" cy="76566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996">
                  <a:extLst>
                    <a:ext uri="{9D8B030D-6E8A-4147-A177-3AD203B41FA5}">
                      <a16:colId xmlns:a16="http://schemas.microsoft.com/office/drawing/2014/main" val="1870778093"/>
                    </a:ext>
                  </a:extLst>
                </a:gridCol>
                <a:gridCol w="5929562">
                  <a:extLst>
                    <a:ext uri="{9D8B030D-6E8A-4147-A177-3AD203B41FA5}">
                      <a16:colId xmlns:a16="http://schemas.microsoft.com/office/drawing/2014/main" val="1715134400"/>
                    </a:ext>
                  </a:extLst>
                </a:gridCol>
              </a:tblGrid>
              <a:tr h="557396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SzPct val="110000"/>
                        <a:buFont typeface="Wingdings" panose="05000000000000000000" pitchFamily="2" charset="2"/>
                        <a:buNone/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문서작성 페이지로 이동합니다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374529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10000"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인쇄합니다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6060060"/>
                  </a:ext>
                </a:extLst>
              </a:tr>
              <a:tr h="1727200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latinLnBrk="1">
                        <a:lnSpc>
                          <a:spcPct val="100000"/>
                        </a:lnSpc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                              본 문서를 다른 메뉴에 스크랩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복사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, 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배포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79854795"/>
                  </a:ext>
                </a:extLst>
              </a:tr>
              <a:tr h="2400300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latinLnBrk="1">
                        <a:lnSpc>
                          <a:spcPct val="100000"/>
                        </a:lnSpc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</a:t>
                      </a:r>
                      <a:r>
                        <a:rPr lang="ko-KR" altLang="en-US" sz="1200" dirty="0" err="1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업무알림으로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스크랩 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1116763"/>
                  </a:ext>
                </a:extLst>
              </a:tr>
              <a:tr h="2387600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개인게시판으로 스크랩하는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3814721"/>
                  </a:ext>
                </a:extLst>
              </a:tr>
            </a:tbl>
          </a:graphicData>
        </a:graphic>
      </p:graphicFrame>
      <p:pic>
        <p:nvPicPr>
          <p:cNvPr id="2" name="그림 1">
            <a:extLst>
              <a:ext uri="{FF2B5EF4-FFF2-40B4-BE49-F238E27FC236}">
                <a16:creationId xmlns:a16="http://schemas.microsoft.com/office/drawing/2014/main" id="{00588CBB-0257-4CFA-BF57-8D014AC874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333" y="1414448"/>
            <a:ext cx="255342" cy="267501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D959323-F1AA-42FE-BFED-641F8A9AB0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252" y="1880934"/>
            <a:ext cx="453081" cy="430427"/>
          </a:xfrm>
          <a:prstGeom prst="rect">
            <a:avLst/>
          </a:prstGeom>
        </p:spPr>
      </p:pic>
      <p:pic>
        <p:nvPicPr>
          <p:cNvPr id="21" name="그림 20">
            <a:extLst>
              <a:ext uri="{FF2B5EF4-FFF2-40B4-BE49-F238E27FC236}">
                <a16:creationId xmlns:a16="http://schemas.microsoft.com/office/drawing/2014/main" id="{9C000313-50D4-44DC-89B2-244B028183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0828" y="3078454"/>
            <a:ext cx="419100" cy="407773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72233D3-5650-4EA8-AB91-F63E0A53D3A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9783" y="5196416"/>
            <a:ext cx="1012618" cy="316442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D087E3A5-2E88-4571-BCC5-5F54ED0535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0868" y="4513262"/>
            <a:ext cx="3494541" cy="1811337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1FE0299-C143-4CF4-BB66-44CB175205B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670" y="7610431"/>
            <a:ext cx="1244030" cy="291156"/>
          </a:xfrm>
          <a:prstGeom prst="rect">
            <a:avLst/>
          </a:prstGeom>
        </p:spPr>
      </p:pic>
      <p:pic>
        <p:nvPicPr>
          <p:cNvPr id="23" name="그림 22">
            <a:extLst>
              <a:ext uri="{FF2B5EF4-FFF2-40B4-BE49-F238E27FC236}">
                <a16:creationId xmlns:a16="http://schemas.microsoft.com/office/drawing/2014/main" id="{400A1775-9B05-42D0-A445-4742EC83C3B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30868" y="6925824"/>
            <a:ext cx="3494541" cy="1794177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C2B7090F-FDB2-4212-9582-2C29C122E91D}"/>
              </a:ext>
            </a:extLst>
          </p:cNvPr>
          <p:cNvSpPr/>
          <p:nvPr/>
        </p:nvSpPr>
        <p:spPr>
          <a:xfrm>
            <a:off x="1692769" y="4481983"/>
            <a:ext cx="3565032" cy="1871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DC7A446E-14BE-4D36-813F-46C5BFF0D736}"/>
              </a:ext>
            </a:extLst>
          </p:cNvPr>
          <p:cNvSpPr/>
          <p:nvPr/>
        </p:nvSpPr>
        <p:spPr>
          <a:xfrm>
            <a:off x="1692769" y="6886909"/>
            <a:ext cx="3565032" cy="18711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38557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문서함 조회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aphicFrame>
        <p:nvGraphicFramePr>
          <p:cNvPr id="19" name="표 3">
            <a:extLst>
              <a:ext uri="{FF2B5EF4-FFF2-40B4-BE49-F238E27FC236}">
                <a16:creationId xmlns:a16="http://schemas.microsoft.com/office/drawing/2014/main" id="{EC5D524A-F420-4534-BFEF-A187610F8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52528"/>
              </p:ext>
            </p:extLst>
          </p:nvPr>
        </p:nvGraphicFramePr>
        <p:xfrm>
          <a:off x="203304" y="1246004"/>
          <a:ext cx="7364558" cy="85113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996">
                  <a:extLst>
                    <a:ext uri="{9D8B030D-6E8A-4147-A177-3AD203B41FA5}">
                      <a16:colId xmlns:a16="http://schemas.microsoft.com/office/drawing/2014/main" val="1870778093"/>
                    </a:ext>
                  </a:extLst>
                </a:gridCol>
                <a:gridCol w="5929562">
                  <a:extLst>
                    <a:ext uri="{9D8B030D-6E8A-4147-A177-3AD203B41FA5}">
                      <a16:colId xmlns:a16="http://schemas.microsoft.com/office/drawing/2014/main" val="1715134400"/>
                    </a:ext>
                  </a:extLst>
                </a:gridCol>
              </a:tblGrid>
              <a:tr h="1731372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 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latinLnBrk="1">
                        <a:lnSpc>
                          <a:spcPct val="100000"/>
                        </a:lnSpc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[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즐겨찾기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]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메뉴로 스크랩 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8374529"/>
                  </a:ext>
                </a:extLst>
              </a:tr>
              <a:tr h="1717287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latinLnBrk="1">
                        <a:lnSpc>
                          <a:spcPct val="100000"/>
                        </a:lnSpc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게시판으로 스크랩 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31116763"/>
                  </a:ext>
                </a:extLst>
              </a:tr>
              <a:tr h="2653991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메일로 스크랩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(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배포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)</a:t>
                      </a: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73814721"/>
                  </a:ext>
                </a:extLst>
              </a:tr>
              <a:tr h="2408663">
                <a:tc>
                  <a:txBody>
                    <a:bodyPr/>
                    <a:lstStyle/>
                    <a:p>
                      <a:pPr latinLnBrk="1">
                        <a:lnSpc>
                          <a:spcPct val="100000"/>
                        </a:lnSpc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본 문서를 일정으로 스크랩하는 기능입니다</a:t>
                      </a:r>
                      <a:r>
                        <a:rPr lang="en-US" altLang="ko-KR" sz="1200" dirty="0">
                          <a:latin typeface="나눔고딕" panose="020D0604000000000000" pitchFamily="50" charset="-127"/>
                          <a:ea typeface="나눔고딕" panose="020D0604000000000000" pitchFamily="50" charset="-127"/>
                        </a:rPr>
                        <a:t>.</a:t>
                      </a: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dirty="0">
                        <a:latin typeface="나눔고딕" panose="020D0604000000000000" pitchFamily="50" charset="-127"/>
                        <a:ea typeface="나눔고딕" panose="020D0604000000000000" pitchFamily="50" charset="-127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93401061"/>
                  </a:ext>
                </a:extLst>
              </a:tr>
            </a:tbl>
          </a:graphicData>
        </a:graphic>
      </p:graphicFrame>
      <p:pic>
        <p:nvPicPr>
          <p:cNvPr id="6" name="그림 5">
            <a:extLst>
              <a:ext uri="{FF2B5EF4-FFF2-40B4-BE49-F238E27FC236}">
                <a16:creationId xmlns:a16="http://schemas.microsoft.com/office/drawing/2014/main" id="{8DF26807-7F60-4FBF-9C8C-BAEEF18160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299" y="1993595"/>
            <a:ext cx="1061826" cy="23308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2179441-8869-4DBD-B69F-3BBB08421E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008" y="3723344"/>
            <a:ext cx="854639" cy="271933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824EE0AB-48F4-48E7-BC4F-04C161AAA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335" y="5913098"/>
            <a:ext cx="725150" cy="246033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1F025AB2-F59B-4D00-9315-47FB7461C4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261" y="8408122"/>
            <a:ext cx="660405" cy="246033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26CE4ABF-BF2C-4DEE-AB29-E0A109ED2D1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1539" y="1539667"/>
            <a:ext cx="3497046" cy="1370464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5E22C289-B0D6-42D2-8BFD-DEE744938DF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31540" y="5017431"/>
            <a:ext cx="3497046" cy="2254617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0114606-9907-465B-8B60-C622EC07CFA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31541" y="3299175"/>
            <a:ext cx="3497046" cy="1307694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30A0A7FC-C914-43B2-9579-CB9A4CEF00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731541" y="7659774"/>
            <a:ext cx="3497044" cy="2015315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42BACBA8-66F7-4090-BA0C-09204825CADF}"/>
              </a:ext>
            </a:extLst>
          </p:cNvPr>
          <p:cNvSpPr/>
          <p:nvPr/>
        </p:nvSpPr>
        <p:spPr>
          <a:xfrm>
            <a:off x="1692769" y="1516325"/>
            <a:ext cx="3565032" cy="14173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34779FF0-8C19-44B0-9EFF-D206CFAAA03F}"/>
              </a:ext>
            </a:extLst>
          </p:cNvPr>
          <p:cNvSpPr/>
          <p:nvPr/>
        </p:nvSpPr>
        <p:spPr>
          <a:xfrm>
            <a:off x="1692769" y="3259757"/>
            <a:ext cx="3565032" cy="13884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03D784C2-0818-4CAC-9BBF-7C19FB8F8CD6}"/>
              </a:ext>
            </a:extLst>
          </p:cNvPr>
          <p:cNvSpPr/>
          <p:nvPr/>
        </p:nvSpPr>
        <p:spPr>
          <a:xfrm>
            <a:off x="1692769" y="4983782"/>
            <a:ext cx="3565032" cy="231236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20D74BFB-F55F-4C42-831F-5B615D2FD1B2}"/>
              </a:ext>
            </a:extLst>
          </p:cNvPr>
          <p:cNvSpPr/>
          <p:nvPr/>
        </p:nvSpPr>
        <p:spPr>
          <a:xfrm>
            <a:off x="1692769" y="7607978"/>
            <a:ext cx="3565032" cy="21075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68687614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7878</TotalTime>
  <Words>745</Words>
  <Application>Microsoft Office PowerPoint</Application>
  <PresentationFormat>사용자 지정</PresentationFormat>
  <Paragraphs>85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2" baseType="lpstr">
      <vt:lpstr>나눔고딕</vt:lpstr>
      <vt:lpstr>나눔손글씨 펜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윤 정근</cp:lastModifiedBy>
  <cp:revision>331</cp:revision>
  <dcterms:created xsi:type="dcterms:W3CDTF">2020-06-03T01:19:05Z</dcterms:created>
  <dcterms:modified xsi:type="dcterms:W3CDTF">2020-09-15T06:02:53Z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