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20"/>
  </p:notesMasterIdLst>
  <p:sldIdLst>
    <p:sldId id="256" r:id="rId5"/>
    <p:sldId id="265" r:id="rId6"/>
    <p:sldId id="303" r:id="rId7"/>
    <p:sldId id="307" r:id="rId8"/>
    <p:sldId id="308" r:id="rId9"/>
    <p:sldId id="309" r:id="rId10"/>
    <p:sldId id="310" r:id="rId11"/>
    <p:sldId id="311" r:id="rId12"/>
    <p:sldId id="312" r:id="rId13"/>
    <p:sldId id="314" r:id="rId14"/>
    <p:sldId id="313" r:id="rId15"/>
    <p:sldId id="306" r:id="rId16"/>
    <p:sldId id="315" r:id="rId17"/>
    <p:sldId id="316" r:id="rId18"/>
    <p:sldId id="317" r:id="rId19"/>
  </p:sldIdLst>
  <p:sldSz cx="7772400" cy="10058400"/>
  <p:notesSz cx="6858000" cy="9144000"/>
  <p:defaultTextStyle>
    <a:defPPr rtl="0">
      <a:defRPr lang="ko-K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F00"/>
    <a:srgbClr val="4285F4"/>
    <a:srgbClr val="71A4F7"/>
    <a:srgbClr val="2175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675" autoAdjust="0"/>
    <p:restoredTop sz="94672"/>
  </p:normalViewPr>
  <p:slideViewPr>
    <p:cSldViewPr snapToGrid="0" snapToObjects="1" showGuides="1">
      <p:cViewPr varScale="1">
        <p:scale>
          <a:sx n="75" d="100"/>
          <a:sy n="75" d="100"/>
        </p:scale>
        <p:origin x="2604" y="72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8" d="100"/>
          <a:sy n="88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r>
              <a:rPr lang="en-US"/>
              <a:t>9/14/2017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ko"/>
              <a:t>Edit Master text styles</a:t>
            </a:r>
          </a:p>
          <a:p>
            <a:pPr lvl="1" rtl="0"/>
            <a:r>
              <a:rPr lang="ko"/>
              <a:t>Second level</a:t>
            </a:r>
          </a:p>
          <a:p>
            <a:pPr lvl="2" rtl="0"/>
            <a:r>
              <a:rPr lang="ko"/>
              <a:t>Third level</a:t>
            </a:r>
          </a:p>
          <a:p>
            <a:pPr lvl="3" rtl="0"/>
            <a:r>
              <a:rPr lang="ko"/>
              <a:t>Fourth level</a:t>
            </a:r>
          </a:p>
          <a:p>
            <a:pPr lvl="4" rtl="0"/>
            <a:r>
              <a:rPr lang="ko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6B23D1D-0A13-406B-992F-1339523DA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2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6B23D1D-0A13-406B-992F-1339523DA8C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925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부제목 2"/>
          <p:cNvSpPr>
            <a:spLocks noGrp="1"/>
          </p:cNvSpPr>
          <p:nvPr>
            <p:ph type="subTitle" idx="1" hasCustomPrompt="1"/>
          </p:nvPr>
        </p:nvSpPr>
        <p:spPr>
          <a:xfrm>
            <a:off x="249955" y="5681281"/>
            <a:ext cx="5829300" cy="42543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ea typeface="나눔스퀘어_ac" panose="020B0600000101010101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dirty="0"/>
              <a:t>1. </a:t>
            </a:r>
            <a:r>
              <a:rPr lang="ko-KR" altLang="en-US" dirty="0"/>
              <a:t>마스터 부제목 스타일 편집</a:t>
            </a:r>
          </a:p>
        </p:txBody>
      </p:sp>
      <p:sp>
        <p:nvSpPr>
          <p:cNvPr id="7" name="부제목 2"/>
          <p:cNvSpPr txBox="1">
            <a:spLocks/>
          </p:cNvSpPr>
          <p:nvPr userDrawn="1"/>
        </p:nvSpPr>
        <p:spPr>
          <a:xfrm>
            <a:off x="402355" y="6235696"/>
            <a:ext cx="5829300" cy="425437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ko-KR" altLang="en-US" sz="1800" kern="1200" smtClean="0">
                <a:solidFill>
                  <a:schemeClr val="tx1"/>
                </a:solidFill>
                <a:latin typeface="+mn-lt"/>
                <a:ea typeface="나눔스퀘어_ac" panose="020B0600000101010101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ko-KR" alt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ko-KR" alt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600" dirty="0"/>
              <a:t>1) </a:t>
            </a:r>
            <a:r>
              <a:rPr lang="ko-KR" altLang="en-US" sz="1600" dirty="0"/>
              <a:t>마스터 부제목 스타일 편집</a:t>
            </a:r>
          </a:p>
        </p:txBody>
      </p:sp>
      <p:sp>
        <p:nvSpPr>
          <p:cNvPr id="8" name="제목 1"/>
          <p:cNvSpPr txBox="1">
            <a:spLocks/>
          </p:cNvSpPr>
          <p:nvPr userDrawn="1"/>
        </p:nvSpPr>
        <p:spPr>
          <a:xfrm>
            <a:off x="298830" y="1006745"/>
            <a:ext cx="4197650" cy="365182"/>
          </a:xfrm>
          <a:prstGeom prst="rect">
            <a:avLst/>
          </a:prstGeom>
        </p:spPr>
        <p:txBody>
          <a:bodyPr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4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800" dirty="0">
                <a:latin typeface="나눔손글씨 펜" panose="03040600000000000000" pitchFamily="66" charset="-127"/>
                <a:ea typeface="나눔스퀘어_ac" panose="020B0600000101010101"/>
              </a:rPr>
              <a:t>개요</a:t>
            </a: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FBB877FA-5642-42D9-A517-27705C757226}"/>
              </a:ext>
            </a:extLst>
          </p:cNvPr>
          <p:cNvSpPr txBox="1">
            <a:spLocks/>
          </p:cNvSpPr>
          <p:nvPr userDrawn="1"/>
        </p:nvSpPr>
        <p:spPr>
          <a:xfrm>
            <a:off x="3011805" y="9684990"/>
            <a:ext cx="1748790" cy="365765"/>
          </a:xfrm>
          <a:prstGeom prst="rect">
            <a:avLst/>
          </a:prstGeom>
        </p:spPr>
        <p:txBody>
          <a:bodyPr rtlCol="0" anchor="ctr"/>
          <a:lstStyle>
            <a:defPPr rtl="0">
              <a:defRPr lang="ko-KR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922F1D-9942-8544-9D81-248B85401DC4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81684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68" userDrawn="1">
          <p15:clr>
            <a:srgbClr val="FBAE40"/>
          </p15:clr>
        </p15:guide>
        <p15:guide id="2" pos="244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6">
            <a:extLst>
              <a:ext uri="{FF2B5EF4-FFF2-40B4-BE49-F238E27FC236}">
                <a16:creationId xmlns:a16="http://schemas.microsoft.com/office/drawing/2014/main" id="{FBB877FA-5642-42D9-A517-27705C757226}"/>
              </a:ext>
            </a:extLst>
          </p:cNvPr>
          <p:cNvSpPr txBox="1">
            <a:spLocks/>
          </p:cNvSpPr>
          <p:nvPr userDrawn="1"/>
        </p:nvSpPr>
        <p:spPr>
          <a:xfrm>
            <a:off x="3011805" y="9684990"/>
            <a:ext cx="1748790" cy="365765"/>
          </a:xfrm>
          <a:prstGeom prst="rect">
            <a:avLst/>
          </a:prstGeom>
        </p:spPr>
        <p:txBody>
          <a:bodyPr rtlCol="0" anchor="ctr"/>
          <a:lstStyle>
            <a:defPPr rtl="0">
              <a:defRPr lang="ko-KR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922F1D-9942-8544-9D81-248B85401DC4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0367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6">
            <a:extLst>
              <a:ext uri="{FF2B5EF4-FFF2-40B4-BE49-F238E27FC236}">
                <a16:creationId xmlns:a16="http://schemas.microsoft.com/office/drawing/2014/main" id="{FBB877FA-5642-42D9-A517-27705C7572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11805" y="9684990"/>
            <a:ext cx="1748790" cy="365765"/>
          </a:xfrm>
          <a:prstGeom prst="rect">
            <a:avLst/>
          </a:prstGeom>
        </p:spPr>
        <p:txBody>
          <a:bodyPr rtlCol="0" anchor="ctr"/>
          <a:lstStyle>
            <a:lvl1pPr algn="ctr">
              <a:defRPr sz="1200"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fld id="{B4922F1D-9942-8544-9D81-248B85401DC4}" type="slidenum">
              <a:rPr lang="it-IT" smtClean="0"/>
              <a:pPr/>
              <a:t>‹#›</a:t>
            </a:fld>
            <a:endParaRPr lang="it-IT"/>
          </a:p>
        </p:txBody>
      </p:sp>
      <p:cxnSp>
        <p:nvCxnSpPr>
          <p:cNvPr id="10" name="Connettore 1 42"/>
          <p:cNvCxnSpPr>
            <a:cxnSpLocks/>
          </p:cNvCxnSpPr>
          <p:nvPr userDrawn="1"/>
        </p:nvCxnSpPr>
        <p:spPr>
          <a:xfrm>
            <a:off x="293" y="10059263"/>
            <a:ext cx="7772400" cy="0"/>
          </a:xfrm>
          <a:prstGeom prst="line">
            <a:avLst/>
          </a:prstGeom>
          <a:ln>
            <a:solidFill>
              <a:srgbClr val="31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>
            <a:extLst>
              <a:ext uri="{FF2B5EF4-FFF2-40B4-BE49-F238E27FC236}">
                <a16:creationId xmlns:a16="http://schemas.microsoft.com/office/drawing/2014/main" id="{C3F58719-EE59-453E-B711-EC5DD4253576}"/>
              </a:ext>
            </a:extLst>
          </p:cNvPr>
          <p:cNvSpPr/>
          <p:nvPr userDrawn="1"/>
        </p:nvSpPr>
        <p:spPr>
          <a:xfrm>
            <a:off x="5579234" y="123168"/>
            <a:ext cx="20021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ko-KR" altLang="en-US" sz="2000" b="0" dirty="0">
                <a:solidFill>
                  <a:srgbClr val="2175C8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문서관리</a:t>
            </a:r>
            <a:endParaRPr lang="en-US" altLang="ko-KR" sz="2000" b="0" dirty="0">
              <a:solidFill>
                <a:srgbClr val="2175C8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8" name="그래픽 7">
            <a:extLst>
              <a:ext uri="{FF2B5EF4-FFF2-40B4-BE49-F238E27FC236}">
                <a16:creationId xmlns:a16="http://schemas.microsoft.com/office/drawing/2014/main" id="{FE35AB8E-7325-428C-A0D1-19735EA0364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1367" y="223110"/>
            <a:ext cx="1611090" cy="23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871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altLang="en-US" sz="4400" kern="120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ko-KR" altLang="en-US" sz="2800" kern="1200" smtClean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ko-KR" altLang="en-US" sz="2400" kern="120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ko-KR" altLang="en-US" sz="2000" kern="120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ko-KR" altLang="en-US" sz="18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ko-KR" altLang="en-US" sz="18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슬라이드 번호 개체 틀 28">
            <a:extLst>
              <a:ext uri="{FF2B5EF4-FFF2-40B4-BE49-F238E27FC236}">
                <a16:creationId xmlns:a16="http://schemas.microsoft.com/office/drawing/2014/main" id="{34142C48-5709-4B71-974F-148BBE482F33}"/>
              </a:ext>
            </a:extLst>
          </p:cNvPr>
          <p:cNvSpPr txBox="1">
            <a:spLocks/>
          </p:cNvSpPr>
          <p:nvPr/>
        </p:nvSpPr>
        <p:spPr>
          <a:xfrm>
            <a:off x="3011805" y="9504510"/>
            <a:ext cx="1748790" cy="365765"/>
          </a:xfrm>
          <a:prstGeom prst="rect">
            <a:avLst/>
          </a:prstGeom>
        </p:spPr>
        <p:txBody>
          <a:bodyPr rtlCol="0" anchor="ctr"/>
          <a:lstStyle>
            <a:defPPr rtl="0">
              <a:defRPr lang="ko-KR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922F1D-9942-8544-9D81-248B85401DC4}" type="slidenum">
              <a:rPr lang="it-IT" smtClean="0"/>
              <a:pPr/>
              <a:t>1</a:t>
            </a:fld>
            <a:endParaRPr lang="it-IT" dirty="0"/>
          </a:p>
        </p:txBody>
      </p:sp>
      <p:grpSp>
        <p:nvGrpSpPr>
          <p:cNvPr id="11" name="그룹 10">
            <a:extLst>
              <a:ext uri="{FF2B5EF4-FFF2-40B4-BE49-F238E27FC236}">
                <a16:creationId xmlns:a16="http://schemas.microsoft.com/office/drawing/2014/main" id="{B3CAB9DF-8667-41CF-B293-8FDEF01D0D03}"/>
              </a:ext>
            </a:extLst>
          </p:cNvPr>
          <p:cNvGrpSpPr/>
          <p:nvPr/>
        </p:nvGrpSpPr>
        <p:grpSpPr>
          <a:xfrm>
            <a:off x="0" y="0"/>
            <a:ext cx="7772400" cy="10058400"/>
            <a:chOff x="0" y="0"/>
            <a:chExt cx="7772400" cy="10058400"/>
          </a:xfrm>
        </p:grpSpPr>
        <p:sp>
          <p:nvSpPr>
            <p:cNvPr id="12" name="Rettangolo 3">
              <a:extLst>
                <a:ext uri="{FF2B5EF4-FFF2-40B4-BE49-F238E27FC236}">
                  <a16:creationId xmlns:a16="http://schemas.microsoft.com/office/drawing/2014/main" id="{2E3D85A2-45AB-42A1-8A7D-C6ABCF2A3411}"/>
                </a:ext>
              </a:extLst>
            </p:cNvPr>
            <p:cNvSpPr/>
            <p:nvPr/>
          </p:nvSpPr>
          <p:spPr>
            <a:xfrm>
              <a:off x="0" y="0"/>
              <a:ext cx="7772400" cy="10058400"/>
            </a:xfrm>
            <a:prstGeom prst="rect">
              <a:avLst/>
            </a:prstGeom>
            <a:solidFill>
              <a:srgbClr val="2175C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dirty="0"/>
            </a:p>
          </p:txBody>
        </p:sp>
        <p:sp>
          <p:nvSpPr>
            <p:cNvPr id="13" name="Rettangolo 4">
              <a:extLst>
                <a:ext uri="{FF2B5EF4-FFF2-40B4-BE49-F238E27FC236}">
                  <a16:creationId xmlns:a16="http://schemas.microsoft.com/office/drawing/2014/main" id="{63E7991C-0261-4AF1-90DE-9242FDAF16A7}"/>
                </a:ext>
              </a:extLst>
            </p:cNvPr>
            <p:cNvSpPr/>
            <p:nvPr/>
          </p:nvSpPr>
          <p:spPr>
            <a:xfrm>
              <a:off x="0" y="0"/>
              <a:ext cx="7772400" cy="3352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dirty="0"/>
            </a:p>
          </p:txBody>
        </p:sp>
        <p:pic>
          <p:nvPicPr>
            <p:cNvPr id="14" name="그래픽 13">
              <a:extLst>
                <a:ext uri="{FF2B5EF4-FFF2-40B4-BE49-F238E27FC236}">
                  <a16:creationId xmlns:a16="http://schemas.microsoft.com/office/drawing/2014/main" id="{E1A718C4-E6B2-41CD-B655-333CC1DD0CD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301673" y="4003342"/>
              <a:ext cx="5583933" cy="5377123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4D66AB4-31F8-4B9F-8537-93338FCABE0A}"/>
                </a:ext>
              </a:extLst>
            </p:cNvPr>
            <p:cNvSpPr txBox="1"/>
            <p:nvPr/>
          </p:nvSpPr>
          <p:spPr>
            <a:xfrm>
              <a:off x="3389062" y="888202"/>
              <a:ext cx="3919688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3400" b="1" dirty="0">
                  <a:solidFill>
                    <a:srgbClr val="4285F4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사용자 설명서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00FEAA61-6C9A-49A2-B04A-506A99DC8990}"/>
                </a:ext>
              </a:extLst>
            </p:cNvPr>
            <p:cNvSpPr txBox="1"/>
            <p:nvPr/>
          </p:nvSpPr>
          <p:spPr>
            <a:xfrm>
              <a:off x="1926356" y="2001001"/>
              <a:ext cx="391968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40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[</a:t>
              </a:r>
              <a:r>
                <a:rPr lang="ko-KR" altLang="en-US" sz="40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문서</a:t>
              </a:r>
              <a:r>
                <a:rPr lang="en-US" altLang="ko-KR" sz="40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]</a:t>
              </a:r>
              <a:endParaRPr lang="ko-KR" altLang="en-US" sz="4000" b="1" dirty="0"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pic>
        <p:nvPicPr>
          <p:cNvPr id="17" name="그래픽 16">
            <a:extLst>
              <a:ext uri="{FF2B5EF4-FFF2-40B4-BE49-F238E27FC236}">
                <a16:creationId xmlns:a16="http://schemas.microsoft.com/office/drawing/2014/main" id="{ABE95CDA-C680-445E-BD31-936C7A142E1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76300" y="997445"/>
            <a:ext cx="2749857" cy="399553"/>
          </a:xfrm>
          <a:prstGeom prst="rect">
            <a:avLst/>
          </a:prstGeom>
        </p:spPr>
      </p:pic>
      <p:pic>
        <p:nvPicPr>
          <p:cNvPr id="25" name="그래픽 24">
            <a:extLst>
              <a:ext uri="{FF2B5EF4-FFF2-40B4-BE49-F238E27FC236}">
                <a16:creationId xmlns:a16="http://schemas.microsoft.com/office/drawing/2014/main" id="{5A03BED0-AFC0-4A3F-B409-9C85F4F136F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355689" y="9612099"/>
            <a:ext cx="1114425" cy="161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076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9C8CEC0B-7A1E-4D74-8E5A-7A36BFCDE0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436" y="7525933"/>
            <a:ext cx="3634663" cy="1238358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5BBE644D-8928-4CB7-984B-DA65AA8E24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836" y="1236666"/>
            <a:ext cx="7292422" cy="4431812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4" y="1214554"/>
            <a:ext cx="7364558" cy="45069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문서갱신 절차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0" name="부제목 2">
            <a:extLst>
              <a:ext uri="{FF2B5EF4-FFF2-40B4-BE49-F238E27FC236}">
                <a16:creationId xmlns:a16="http://schemas.microsoft.com/office/drawing/2014/main" id="{F59CBBB2-EEB3-429A-8044-96C7EC867427}"/>
              </a:ext>
            </a:extLst>
          </p:cNvPr>
          <p:cNvSpPr txBox="1">
            <a:spLocks/>
          </p:cNvSpPr>
          <p:nvPr/>
        </p:nvSpPr>
        <p:spPr>
          <a:xfrm>
            <a:off x="203304" y="5813783"/>
            <a:ext cx="7364558" cy="1609865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수정 또는 버전갱신 하고자 하는 문서를 선택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조회합니다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위 그림처럼 조회문서 화면에서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‘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체크아웃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’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버튼을 선택합니다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이는 중복수정을 방지하기 위함으로 타인이 수정작업을 진행할 수 없다는 것을 뜻합니다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Font typeface="+mj-lt"/>
              <a:buAutoNum type="arabicParenR"/>
            </a:pP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                     :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선택 시 아래와 같은 창이 뜹니다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FC85BA0A-55D3-443F-86D3-4DE1CA23C9FA}"/>
              </a:ext>
            </a:extLst>
          </p:cNvPr>
          <p:cNvSpPr/>
          <p:nvPr/>
        </p:nvSpPr>
        <p:spPr>
          <a:xfrm>
            <a:off x="370889" y="2963261"/>
            <a:ext cx="873711" cy="287965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5BAA4B82-DDB7-46D9-AD07-67925CBCF8C4}"/>
              </a:ext>
            </a:extLst>
          </p:cNvPr>
          <p:cNvSpPr/>
          <p:nvPr/>
        </p:nvSpPr>
        <p:spPr>
          <a:xfrm>
            <a:off x="203303" y="7515959"/>
            <a:ext cx="3657497" cy="128514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id="{22C473ED-CBCB-455A-9FB8-C9574CBB14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7311" y="7074022"/>
            <a:ext cx="1112861" cy="363820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A62878A0-EB6A-445E-B427-EDA961A039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33307" y="7547424"/>
            <a:ext cx="3610493" cy="1232851"/>
          </a:xfrm>
          <a:prstGeom prst="rect">
            <a:avLst/>
          </a:prstGeom>
        </p:spPr>
      </p:pic>
      <p:sp>
        <p:nvSpPr>
          <p:cNvPr id="17" name="직사각형 16">
            <a:extLst>
              <a:ext uri="{FF2B5EF4-FFF2-40B4-BE49-F238E27FC236}">
                <a16:creationId xmlns:a16="http://schemas.microsoft.com/office/drawing/2014/main" id="{F17B280C-DCD8-4359-A947-B4539DF37782}"/>
              </a:ext>
            </a:extLst>
          </p:cNvPr>
          <p:cNvSpPr/>
          <p:nvPr/>
        </p:nvSpPr>
        <p:spPr>
          <a:xfrm>
            <a:off x="3911602" y="7515959"/>
            <a:ext cx="3657497" cy="128514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2E8D23FD-DA44-4C3F-9E7D-8ED6F431308B}"/>
              </a:ext>
            </a:extLst>
          </p:cNvPr>
          <p:cNvSpPr/>
          <p:nvPr/>
        </p:nvSpPr>
        <p:spPr>
          <a:xfrm>
            <a:off x="2611889" y="8350748"/>
            <a:ext cx="512312" cy="287965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cxnSp>
        <p:nvCxnSpPr>
          <p:cNvPr id="11" name="직선 화살표 연결선 10">
            <a:extLst>
              <a:ext uri="{FF2B5EF4-FFF2-40B4-BE49-F238E27FC236}">
                <a16:creationId xmlns:a16="http://schemas.microsoft.com/office/drawing/2014/main" id="{E3D1DD0D-EFBD-4FD7-A918-620C52199B00}"/>
              </a:ext>
            </a:extLst>
          </p:cNvPr>
          <p:cNvCxnSpPr>
            <a:cxnSpLocks/>
          </p:cNvCxnSpPr>
          <p:nvPr/>
        </p:nvCxnSpPr>
        <p:spPr>
          <a:xfrm>
            <a:off x="3124201" y="8350748"/>
            <a:ext cx="844994" cy="0"/>
          </a:xfrm>
          <a:prstGeom prst="straightConnector1">
            <a:avLst/>
          </a:prstGeom>
          <a:ln w="38100">
            <a:solidFill>
              <a:srgbClr val="FFA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592D3A4F-5DFA-4796-A4C5-C0BA48C6E8CA}"/>
              </a:ext>
            </a:extLst>
          </p:cNvPr>
          <p:cNvSpPr txBox="1"/>
          <p:nvPr/>
        </p:nvSpPr>
        <p:spPr>
          <a:xfrm>
            <a:off x="1244600" y="2939566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1)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21791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그림 20">
            <a:extLst>
              <a:ext uri="{FF2B5EF4-FFF2-40B4-BE49-F238E27FC236}">
                <a16:creationId xmlns:a16="http://schemas.microsoft.com/office/drawing/2014/main" id="{EC906642-0E44-4FBE-8057-5AA824C45B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8546" y="4482723"/>
            <a:ext cx="1123251" cy="402905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0BED8CFB-2188-470C-B255-C6C8A3712B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330" y="1241448"/>
            <a:ext cx="7236235" cy="4496803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4" y="1214554"/>
            <a:ext cx="7327049" cy="455423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문서갱신 절차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0" name="부제목 2">
            <a:extLst>
              <a:ext uri="{FF2B5EF4-FFF2-40B4-BE49-F238E27FC236}">
                <a16:creationId xmlns:a16="http://schemas.microsoft.com/office/drawing/2014/main" id="{F59CBBB2-EEB3-429A-8044-96C7EC867427}"/>
              </a:ext>
            </a:extLst>
          </p:cNvPr>
          <p:cNvSpPr txBox="1">
            <a:spLocks/>
          </p:cNvSpPr>
          <p:nvPr/>
        </p:nvSpPr>
        <p:spPr>
          <a:xfrm>
            <a:off x="203304" y="5786890"/>
            <a:ext cx="7364558" cy="1138346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등록문서에 대해서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‘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문서수정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’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이든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‘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버전갱신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’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이든 작업이 완료되면 또 다른 사용자의 수정작업을 위해서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‘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체크인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’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버튼을 클릭하여 상태를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‘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체크인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’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으로 변경하여 주어야 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Font typeface="+mj-lt"/>
              <a:buAutoNum type="arabicParenR" startAt="2"/>
            </a:pP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                 :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선택 시 아래와 같은 창이 뜹니다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‘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확인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’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을 선택하면 완료가 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FC85BA0A-55D3-443F-86D3-4DE1CA23C9FA}"/>
              </a:ext>
            </a:extLst>
          </p:cNvPr>
          <p:cNvSpPr/>
          <p:nvPr/>
        </p:nvSpPr>
        <p:spPr>
          <a:xfrm>
            <a:off x="377910" y="2874420"/>
            <a:ext cx="778538" cy="258745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790B704E-A181-46F6-929A-0ACD07CDA7E4}"/>
              </a:ext>
            </a:extLst>
          </p:cNvPr>
          <p:cNvSpPr/>
          <p:nvPr/>
        </p:nvSpPr>
        <p:spPr>
          <a:xfrm>
            <a:off x="203303" y="6927963"/>
            <a:ext cx="4382143" cy="136351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C2FC67D5-15D3-4E8E-B32C-EBDB4AAFFE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3576" y="6966781"/>
            <a:ext cx="4295775" cy="1285875"/>
          </a:xfrm>
          <a:prstGeom prst="rect">
            <a:avLst/>
          </a:prstGeom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501CC8CF-8FCA-4DE5-818E-6D388DDEA52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3576" y="8399051"/>
            <a:ext cx="4343400" cy="1323975"/>
          </a:xfrm>
          <a:prstGeom prst="rect">
            <a:avLst/>
          </a:prstGeom>
        </p:spPr>
      </p:pic>
      <p:sp>
        <p:nvSpPr>
          <p:cNvPr id="23" name="직사각형 22">
            <a:extLst>
              <a:ext uri="{FF2B5EF4-FFF2-40B4-BE49-F238E27FC236}">
                <a16:creationId xmlns:a16="http://schemas.microsoft.com/office/drawing/2014/main" id="{AA1836ED-B48D-492A-B088-0B8843563C31}"/>
              </a:ext>
            </a:extLst>
          </p:cNvPr>
          <p:cNvSpPr/>
          <p:nvPr/>
        </p:nvSpPr>
        <p:spPr>
          <a:xfrm>
            <a:off x="203303" y="8353867"/>
            <a:ext cx="4382143" cy="136351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7" name="사각형: 둥근 모서리 26">
            <a:extLst>
              <a:ext uri="{FF2B5EF4-FFF2-40B4-BE49-F238E27FC236}">
                <a16:creationId xmlns:a16="http://schemas.microsoft.com/office/drawing/2014/main" id="{9BFDF3FE-92E5-4B5A-8FA8-202008668387}"/>
              </a:ext>
            </a:extLst>
          </p:cNvPr>
          <p:cNvSpPr/>
          <p:nvPr/>
        </p:nvSpPr>
        <p:spPr>
          <a:xfrm>
            <a:off x="3079938" y="7745833"/>
            <a:ext cx="628462" cy="337717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cxnSp>
        <p:nvCxnSpPr>
          <p:cNvPr id="28" name="직선 화살표 연결선 27">
            <a:extLst>
              <a:ext uri="{FF2B5EF4-FFF2-40B4-BE49-F238E27FC236}">
                <a16:creationId xmlns:a16="http://schemas.microsoft.com/office/drawing/2014/main" id="{7ACB0B36-19E5-4A1B-A12D-F9BF99F9E5DF}"/>
              </a:ext>
            </a:extLst>
          </p:cNvPr>
          <p:cNvCxnSpPr>
            <a:cxnSpLocks/>
          </p:cNvCxnSpPr>
          <p:nvPr/>
        </p:nvCxnSpPr>
        <p:spPr>
          <a:xfrm>
            <a:off x="3708400" y="8083551"/>
            <a:ext cx="0" cy="488949"/>
          </a:xfrm>
          <a:prstGeom prst="straightConnector1">
            <a:avLst/>
          </a:prstGeom>
          <a:ln w="38100">
            <a:solidFill>
              <a:srgbClr val="FFA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그림 2">
            <a:extLst>
              <a:ext uri="{FF2B5EF4-FFF2-40B4-BE49-F238E27FC236}">
                <a16:creationId xmlns:a16="http://schemas.microsoft.com/office/drawing/2014/main" id="{E16342A1-8CA9-4640-9839-AC31445A165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7780" y="6539775"/>
            <a:ext cx="913008" cy="31125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7D633794-1E09-4B70-9FBB-9AC165FC228A}"/>
              </a:ext>
            </a:extLst>
          </p:cNvPr>
          <p:cNvSpPr txBox="1"/>
          <p:nvPr/>
        </p:nvSpPr>
        <p:spPr>
          <a:xfrm>
            <a:off x="1170642" y="2834515"/>
            <a:ext cx="3770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+mj-lt"/>
                <a:ea typeface="휴먼둥근헤드라인" panose="02030504000101010101" pitchFamily="18" charset="-127"/>
              </a:rPr>
              <a:t>2)</a:t>
            </a:r>
            <a:endParaRPr lang="ko-KR" altLang="en-US" sz="1600" b="1" dirty="0">
              <a:latin typeface="+mj-lt"/>
              <a:ea typeface="휴먼둥근헤드라인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37565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문서분류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8"/>
            <a:ext cx="7364558" cy="1513402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문서함에 문서를 등록하면서 지정한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‘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문서분류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’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를 중심으로 하여 등록된 문서를 조회할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문서분류는 문서가 저장되는 위치를 의미하는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‘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문서함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’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과는 달리 문서함의 저장된 위치는 달라도 등록된 그 문서의 성격을 기준으로 하여 조회를 하는 것입니다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이는 관리자가 문서관리 분류를 생성한 후 사용 가능합니다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E84F9159-8886-42C7-8B42-7F93A89B38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999" y="2705875"/>
            <a:ext cx="7242705" cy="2526525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60ACCB0B-4110-4619-ACD4-69234A4A499C}"/>
              </a:ext>
            </a:extLst>
          </p:cNvPr>
          <p:cNvSpPr/>
          <p:nvPr/>
        </p:nvSpPr>
        <p:spPr>
          <a:xfrm>
            <a:off x="213323" y="2645640"/>
            <a:ext cx="7343177" cy="26375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BA7E3E43-E636-47DF-A6E1-3910501F6EFC}"/>
              </a:ext>
            </a:extLst>
          </p:cNvPr>
          <p:cNvSpPr/>
          <p:nvPr/>
        </p:nvSpPr>
        <p:spPr>
          <a:xfrm>
            <a:off x="280729" y="4552780"/>
            <a:ext cx="852984" cy="622546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B8379EBF-CA7A-4E5D-8516-FF27C83E04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516" y="5438315"/>
            <a:ext cx="7288471" cy="2394382"/>
          </a:xfrm>
          <a:prstGeom prst="rect">
            <a:avLst/>
          </a:prstGeom>
        </p:spPr>
      </p:pic>
      <p:sp>
        <p:nvSpPr>
          <p:cNvPr id="9" name="직사각형 8">
            <a:extLst>
              <a:ext uri="{FF2B5EF4-FFF2-40B4-BE49-F238E27FC236}">
                <a16:creationId xmlns:a16="http://schemas.microsoft.com/office/drawing/2014/main" id="{C29C76A1-825C-4F32-9693-44A13D81A3D2}"/>
              </a:ext>
            </a:extLst>
          </p:cNvPr>
          <p:cNvSpPr/>
          <p:nvPr/>
        </p:nvSpPr>
        <p:spPr>
          <a:xfrm>
            <a:off x="213323" y="5358275"/>
            <a:ext cx="7343177" cy="242448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19248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문서관리옵션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8"/>
            <a:ext cx="7364558" cy="1068130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문서를 사용하기 위해서는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[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관리메뉴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-&gt;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문서관리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-&gt;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문서관리옵션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에서 문서의 번호형식과 일련번호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버전단위를 지정해야 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관리자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문서관리옵션은 문서번호 자동할당에 대한 형식을 지정합니다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0C6985E2-BFD8-4B61-897F-7DE0C9933F80}"/>
              </a:ext>
            </a:extLst>
          </p:cNvPr>
          <p:cNvSpPr/>
          <p:nvPr/>
        </p:nvSpPr>
        <p:spPr>
          <a:xfrm>
            <a:off x="203304" y="2281134"/>
            <a:ext cx="5867296" cy="26673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9FB596D2-65BE-4135-8934-13E2244F31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404" y="2336028"/>
            <a:ext cx="5828788" cy="2574381"/>
          </a:xfrm>
          <a:prstGeom prst="rect">
            <a:avLst/>
          </a:prstGeom>
        </p:spPr>
      </p:pic>
      <p:sp>
        <p:nvSpPr>
          <p:cNvPr id="11" name="부제목 2">
            <a:extLst>
              <a:ext uri="{FF2B5EF4-FFF2-40B4-BE49-F238E27FC236}">
                <a16:creationId xmlns:a16="http://schemas.microsoft.com/office/drawing/2014/main" id="{9593D447-4E70-4350-AD4A-183CA3A9A2B9}"/>
              </a:ext>
            </a:extLst>
          </p:cNvPr>
          <p:cNvSpPr txBox="1">
            <a:spLocks/>
          </p:cNvSpPr>
          <p:nvPr/>
        </p:nvSpPr>
        <p:spPr>
          <a:xfrm>
            <a:off x="203304" y="5004392"/>
            <a:ext cx="7364558" cy="1952033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문서번호형식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년도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월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회사명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부서코드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최상위부서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최종부서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전체부서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문서함코드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일련번호 중에서 문서 형식에 나왔으면 하는 문서번호를 원하는 순서로 작성합니다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일련번호갱신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연도별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월별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부서별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문서함별 를 선택해 지정할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버전단위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0.01/0.05/0.1/0.5/1.0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중에 원하는 버전단위를 지정할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11420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문서함관리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39193"/>
            <a:ext cx="7364558" cy="1107002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문서를 사용하기 위해서는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[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관리메뉴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-&gt;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문서관리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-&gt;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문서함관리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에서 문서의 폴더와 문서함을 생성해 주어야 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관리자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새폴더와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새문서함으로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문서함을 생성 및 수정할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0C6985E2-BFD8-4B61-897F-7DE0C9933F80}"/>
              </a:ext>
            </a:extLst>
          </p:cNvPr>
          <p:cNvSpPr/>
          <p:nvPr/>
        </p:nvSpPr>
        <p:spPr>
          <a:xfrm>
            <a:off x="203304" y="2307282"/>
            <a:ext cx="6426096" cy="26673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7C676830-A2D6-481B-AE68-D6E5EEAB80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404" y="2359566"/>
            <a:ext cx="6337196" cy="2590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2896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문서함 분류관리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79534"/>
            <a:ext cx="7364558" cy="1107002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문서를 사용하기 위해서는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[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관리메뉴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-&gt;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문서관리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-&gt;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문서함 분류관리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에서 문서의 분류를 생성해 주어야 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관리자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새분류로 문서함 분류를 생성 및 수정할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0C6985E2-BFD8-4B61-897F-7DE0C9933F80}"/>
              </a:ext>
            </a:extLst>
          </p:cNvPr>
          <p:cNvSpPr/>
          <p:nvPr/>
        </p:nvSpPr>
        <p:spPr>
          <a:xfrm>
            <a:off x="203304" y="2347623"/>
            <a:ext cx="6116814" cy="31925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E318A62A-BB1E-46E6-8216-9F3E8340FB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092" y="2441752"/>
            <a:ext cx="6000750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840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97C87864-1D81-4809-927C-79BC327F10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952" y="3554704"/>
            <a:ext cx="7311200" cy="2759275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3" y="3554703"/>
            <a:ext cx="7364557" cy="276420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개요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8"/>
            <a:ext cx="7364558" cy="2566104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문서관리시스템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(EDMS) : Electronic Document Management System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과거 종이 형태의 문서관리체계나 규정에서 벗어나 새로이 형성된 디지털화된 문서관리체계 중심으로 정보 발생의 근원인 핵심 업무 시스템과의 연계를 통하여 대량의 컴퓨터 출력물 등을 효과적으로 관리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저장하는 일원화된 관리체계 시스템을 말합니다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즉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문서파일의 작성부터 소멸될 때까지의 모든 과정을 관리하는 시스템입니다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＇종이 없는 사무실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’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을 실현하여 생산성을 높일 수 있는 수단으로 각광받고 있는 제품입니다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기업에서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EDMS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를 적용하면 워크그룹 내에서 환경에 상관없이 다양한 문서를 공유할 수 있게 됩니다</a:t>
            </a: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26305AB2-4A14-49E4-8FEC-A033C42AC9CC}"/>
              </a:ext>
            </a:extLst>
          </p:cNvPr>
          <p:cNvSpPr/>
          <p:nvPr/>
        </p:nvSpPr>
        <p:spPr>
          <a:xfrm>
            <a:off x="5174475" y="3707002"/>
            <a:ext cx="482249" cy="1868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1A06630C-96FA-4E8E-9AA5-E044A9605A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6182" y="3676301"/>
            <a:ext cx="221153" cy="167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492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AD588819-2F67-4D76-A88B-F704B9451E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739" y="1695648"/>
            <a:ext cx="7312086" cy="4268677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4" y="1650206"/>
            <a:ext cx="7364558" cy="434116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문서작성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9"/>
            <a:ext cx="7364558" cy="509308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새로운 문서를 작성하는 페이지 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9" name="부제목 2">
            <a:extLst>
              <a:ext uri="{FF2B5EF4-FFF2-40B4-BE49-F238E27FC236}">
                <a16:creationId xmlns:a16="http://schemas.microsoft.com/office/drawing/2014/main" id="{BD2175DF-9732-4450-9DD7-F0D30E830190}"/>
              </a:ext>
            </a:extLst>
          </p:cNvPr>
          <p:cNvSpPr txBox="1">
            <a:spLocks/>
          </p:cNvSpPr>
          <p:nvPr/>
        </p:nvSpPr>
        <p:spPr>
          <a:xfrm>
            <a:off x="203304" y="6067739"/>
            <a:ext cx="7364558" cy="3690409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제목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등록될 문서의 제목을 입력합니다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  <a:p>
            <a:pPr>
              <a:lnSpc>
                <a:spcPct val="150000"/>
              </a:lnSpc>
              <a:buFont typeface="+mj-lt"/>
              <a:buAutoNum type="arabicParenR"/>
            </a:pP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0.1 :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최초 기본 버전으로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0.1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부터 등록되며 버전갱신을 통해 해당문서의 버전이 증가하게 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버전갱신에 따라 해당문서의 버전 별로 이력을 확인할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버전단위는 관리자 별도 지정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pPr>
              <a:lnSpc>
                <a:spcPct val="150000"/>
              </a:lnSpc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문서함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등록될 문서가 들어갈 문서함을 선택합니다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미분류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등록할 문서의 분류를 지정합니다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요약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문서에 대한 필요한 대목만을 가려 뽑아 적음으로써 문서등록 후 요약으로도 검색을 하여 등록된 문서를 찾을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  <a:p>
            <a:pPr>
              <a:lnSpc>
                <a:spcPct val="150000"/>
              </a:lnSpc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파일첨부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등록될 문서의 업로드 및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THE GWARE 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파일함에서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첨부할 파일을 등록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첨부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버튼 클릭 시 파일을 옮겨올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[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드래그 앤 드롭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(Drag-and-Drop)]</a:t>
            </a: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E07006D6-718F-45A4-8839-5532C2B7E596}"/>
              </a:ext>
            </a:extLst>
          </p:cNvPr>
          <p:cNvSpPr/>
          <p:nvPr/>
        </p:nvSpPr>
        <p:spPr>
          <a:xfrm>
            <a:off x="1106097" y="2090101"/>
            <a:ext cx="6009077" cy="243524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9863714-0F34-4F75-AE02-405B551097B8}"/>
              </a:ext>
            </a:extLst>
          </p:cNvPr>
          <p:cNvSpPr txBox="1"/>
          <p:nvPr/>
        </p:nvSpPr>
        <p:spPr>
          <a:xfrm>
            <a:off x="753365" y="2026388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1)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D1286F1C-414C-4E6B-A452-D8A19844D7F9}"/>
              </a:ext>
            </a:extLst>
          </p:cNvPr>
          <p:cNvSpPr/>
          <p:nvPr/>
        </p:nvSpPr>
        <p:spPr>
          <a:xfrm>
            <a:off x="7115174" y="2091364"/>
            <a:ext cx="413386" cy="240355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F8CB6F2-8FC4-4A0D-BC4F-E7F0CD557708}"/>
              </a:ext>
            </a:extLst>
          </p:cNvPr>
          <p:cNvSpPr txBox="1"/>
          <p:nvPr/>
        </p:nvSpPr>
        <p:spPr>
          <a:xfrm>
            <a:off x="7143813" y="1868661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2)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3BD5EA41-A7C2-4C46-BB6C-BA13B8856A81}"/>
              </a:ext>
            </a:extLst>
          </p:cNvPr>
          <p:cNvSpPr/>
          <p:nvPr/>
        </p:nvSpPr>
        <p:spPr>
          <a:xfrm>
            <a:off x="1106097" y="2403051"/>
            <a:ext cx="4959423" cy="243524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C09B835-3198-4A1E-A0BB-25BEB3FAF6C5}"/>
              </a:ext>
            </a:extLst>
          </p:cNvPr>
          <p:cNvSpPr txBox="1"/>
          <p:nvPr/>
        </p:nvSpPr>
        <p:spPr>
          <a:xfrm>
            <a:off x="753365" y="2339338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3)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A4108EF2-181B-4FED-A975-9AB9D07257E3}"/>
              </a:ext>
            </a:extLst>
          </p:cNvPr>
          <p:cNvSpPr/>
          <p:nvPr/>
        </p:nvSpPr>
        <p:spPr>
          <a:xfrm>
            <a:off x="6086474" y="2403784"/>
            <a:ext cx="1426846" cy="240355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8AC5290-3AF2-42A8-A9A5-AF6352E3CA02}"/>
              </a:ext>
            </a:extLst>
          </p:cNvPr>
          <p:cNvSpPr txBox="1"/>
          <p:nvPr/>
        </p:nvSpPr>
        <p:spPr>
          <a:xfrm>
            <a:off x="6688955" y="2346958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4)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AB05475B-0374-44B6-9431-609235E1F0B9}"/>
              </a:ext>
            </a:extLst>
          </p:cNvPr>
          <p:cNvSpPr/>
          <p:nvPr/>
        </p:nvSpPr>
        <p:spPr>
          <a:xfrm>
            <a:off x="782247" y="2991696"/>
            <a:ext cx="6732978" cy="243524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EAC1B8A-77CD-4001-B57F-8319B93329C4}"/>
              </a:ext>
            </a:extLst>
          </p:cNvPr>
          <p:cNvSpPr txBox="1"/>
          <p:nvPr/>
        </p:nvSpPr>
        <p:spPr>
          <a:xfrm>
            <a:off x="753365" y="2651758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5)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E763B70-2997-4E4D-AAB9-000CAE906FAF}"/>
              </a:ext>
            </a:extLst>
          </p:cNvPr>
          <p:cNvSpPr txBox="1"/>
          <p:nvPr/>
        </p:nvSpPr>
        <p:spPr>
          <a:xfrm>
            <a:off x="3791840" y="2937508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6)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id="{6464EC70-C078-4DE5-AA8E-951D59F222D7}"/>
              </a:ext>
            </a:extLst>
          </p:cNvPr>
          <p:cNvSpPr/>
          <p:nvPr/>
        </p:nvSpPr>
        <p:spPr>
          <a:xfrm>
            <a:off x="1106097" y="2699701"/>
            <a:ext cx="6418653" cy="243524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43100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34641672-720E-4A36-BF40-B001658533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280" y="1711085"/>
            <a:ext cx="7299285" cy="2777539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4" y="1656493"/>
            <a:ext cx="7364558" cy="286091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문서관리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1" name="부제목 2">
            <a:extLst>
              <a:ext uri="{FF2B5EF4-FFF2-40B4-BE49-F238E27FC236}">
                <a16:creationId xmlns:a16="http://schemas.microsoft.com/office/drawing/2014/main" id="{4AE7310E-67CD-4484-A160-5E9993F3613A}"/>
              </a:ext>
            </a:extLst>
          </p:cNvPr>
          <p:cNvSpPr txBox="1">
            <a:spLocks/>
          </p:cNvSpPr>
          <p:nvPr/>
        </p:nvSpPr>
        <p:spPr>
          <a:xfrm>
            <a:off x="203304" y="4612943"/>
            <a:ext cx="7364558" cy="1267157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신규문서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최근에 등록된 문서에 대한 정보를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최근 갱신문서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최근이 버전이 갱신된 문서에 대한 정보를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최근열람문서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최근에 자신이 열람했던 문서에 대한 정보를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13" name="부제목 2">
            <a:extLst>
              <a:ext uri="{FF2B5EF4-FFF2-40B4-BE49-F238E27FC236}">
                <a16:creationId xmlns:a16="http://schemas.microsoft.com/office/drawing/2014/main" id="{C680D6B8-1F43-490D-BFA9-110D85052439}"/>
              </a:ext>
            </a:extLst>
          </p:cNvPr>
          <p:cNvSpPr txBox="1">
            <a:spLocks/>
          </p:cNvSpPr>
          <p:nvPr/>
        </p:nvSpPr>
        <p:spPr>
          <a:xfrm>
            <a:off x="203304" y="1140899"/>
            <a:ext cx="7364558" cy="509308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문서를 누르면 분류되어 나오는 첫 페이지입니다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1D4FDAF3-3DF1-4AF3-B66D-3088CD5CB886}"/>
              </a:ext>
            </a:extLst>
          </p:cNvPr>
          <p:cNvSpPr/>
          <p:nvPr/>
        </p:nvSpPr>
        <p:spPr>
          <a:xfrm>
            <a:off x="868680" y="1790700"/>
            <a:ext cx="32766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11759BCD-03FF-4457-8859-DB48FC1BB9D0}"/>
              </a:ext>
            </a:extLst>
          </p:cNvPr>
          <p:cNvSpPr/>
          <p:nvPr/>
        </p:nvSpPr>
        <p:spPr>
          <a:xfrm>
            <a:off x="301876" y="2448772"/>
            <a:ext cx="2357504" cy="1986067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BD3C37D-E05C-4E40-A54F-925AE950DE09}"/>
              </a:ext>
            </a:extLst>
          </p:cNvPr>
          <p:cNvSpPr txBox="1"/>
          <p:nvPr/>
        </p:nvSpPr>
        <p:spPr>
          <a:xfrm>
            <a:off x="703523" y="2136293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1)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FE18E383-9F10-49CF-B787-70E3F6DD485C}"/>
              </a:ext>
            </a:extLst>
          </p:cNvPr>
          <p:cNvSpPr/>
          <p:nvPr/>
        </p:nvSpPr>
        <p:spPr>
          <a:xfrm>
            <a:off x="2717416" y="2448772"/>
            <a:ext cx="2357504" cy="1986067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F534BF3-9757-4791-99F9-35DBF4CF86D5}"/>
              </a:ext>
            </a:extLst>
          </p:cNvPr>
          <p:cNvSpPr txBox="1"/>
          <p:nvPr/>
        </p:nvSpPr>
        <p:spPr>
          <a:xfrm>
            <a:off x="3341620" y="2136293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2)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A2FCD78B-16E8-42D2-A890-67F36E6A6F78}"/>
              </a:ext>
            </a:extLst>
          </p:cNvPr>
          <p:cNvSpPr/>
          <p:nvPr/>
        </p:nvSpPr>
        <p:spPr>
          <a:xfrm>
            <a:off x="5132956" y="2448772"/>
            <a:ext cx="2357504" cy="1986067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E8F1B59-8E40-46C5-A1F5-3C90F127C0F4}"/>
              </a:ext>
            </a:extLst>
          </p:cNvPr>
          <p:cNvSpPr txBox="1"/>
          <p:nvPr/>
        </p:nvSpPr>
        <p:spPr>
          <a:xfrm>
            <a:off x="5757160" y="2136293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3)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69993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6B1A3649-41C5-4C5A-AA8E-D10D266AAE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265" y="1701468"/>
            <a:ext cx="7285300" cy="1385984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4" y="1656494"/>
            <a:ext cx="7364558" cy="138695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 err="1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내문서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8"/>
            <a:ext cx="7364558" cy="515595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내가 올린 문서를 조회할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64888725-BC7F-422C-B049-F068033D9539}"/>
              </a:ext>
            </a:extLst>
          </p:cNvPr>
          <p:cNvSpPr/>
          <p:nvPr/>
        </p:nvSpPr>
        <p:spPr>
          <a:xfrm>
            <a:off x="311670" y="2242060"/>
            <a:ext cx="32766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32168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794461CD-7768-42B6-AE11-D80DFEB769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265" y="2083605"/>
            <a:ext cx="7285299" cy="2220691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4" y="2038631"/>
            <a:ext cx="7364558" cy="226041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전체문서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8"/>
            <a:ext cx="7364558" cy="515595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전체 문서함에 대한 화면입니다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자신이 조회가 가능한 문서함에 대해서만 내역이 제공됩니다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8B0E88D2-3E9D-44D5-98E1-C37245AB3A3A}"/>
              </a:ext>
            </a:extLst>
          </p:cNvPr>
          <p:cNvSpPr/>
          <p:nvPr/>
        </p:nvSpPr>
        <p:spPr>
          <a:xfrm>
            <a:off x="317351" y="2610971"/>
            <a:ext cx="32766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6026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>
            <a:extLst>
              <a:ext uri="{FF2B5EF4-FFF2-40B4-BE49-F238E27FC236}">
                <a16:creationId xmlns:a16="http://schemas.microsoft.com/office/drawing/2014/main" id="{5BBE644D-8928-4CB7-984B-DA65AA8E24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836" y="1670335"/>
            <a:ext cx="7292422" cy="4431812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4" y="1620927"/>
            <a:ext cx="7364558" cy="45069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문서함 조회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8"/>
            <a:ext cx="7364558" cy="425437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문서함에서 해당 등록된 문서를 조회 및 수정 하거나 사내메일로 해당문서를 배포할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10" name="부제목 2">
            <a:extLst>
              <a:ext uri="{FF2B5EF4-FFF2-40B4-BE49-F238E27FC236}">
                <a16:creationId xmlns:a16="http://schemas.microsoft.com/office/drawing/2014/main" id="{F59CBBB2-EEB3-429A-8044-96C7EC867427}"/>
              </a:ext>
            </a:extLst>
          </p:cNvPr>
          <p:cNvSpPr txBox="1">
            <a:spLocks/>
          </p:cNvSpPr>
          <p:nvPr/>
        </p:nvSpPr>
        <p:spPr>
          <a:xfrm>
            <a:off x="203304" y="6228485"/>
            <a:ext cx="7364558" cy="1547263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                     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해당문서의 중복수정을 방지하기 위한 체크아웃 체크인 버튼이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이 기능으로 문서를 수정하거나 수정 후 문서 버전갱신을 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 수정이 완료된 후 문서 체크인을 하지 않으면 다른 사용자들이 해당문서를 수정 할 수 없기 때문에 꼭 문서 수정 후 체크인을 해야 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문서이력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해당문서를 어떤 사용자가 어떻게 수정하고 조회하였는지 문서에 대한 정보를 조회 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8D8BF86F-9047-4546-9934-088ACC8D14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517" y="6267492"/>
            <a:ext cx="1112861" cy="363820"/>
          </a:xfrm>
          <a:prstGeom prst="rect">
            <a:avLst/>
          </a:prstGeom>
        </p:spPr>
      </p:pic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CF519E7C-598E-4BB1-BACE-4857024975BF}"/>
              </a:ext>
            </a:extLst>
          </p:cNvPr>
          <p:cNvSpPr/>
          <p:nvPr/>
        </p:nvSpPr>
        <p:spPr>
          <a:xfrm>
            <a:off x="4424045" y="1769362"/>
            <a:ext cx="186055" cy="183264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FC85BA0A-55D3-443F-86D3-4DE1CA23C9FA}"/>
              </a:ext>
            </a:extLst>
          </p:cNvPr>
          <p:cNvSpPr/>
          <p:nvPr/>
        </p:nvSpPr>
        <p:spPr>
          <a:xfrm>
            <a:off x="383589" y="3398209"/>
            <a:ext cx="873711" cy="287965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grpSp>
        <p:nvGrpSpPr>
          <p:cNvPr id="3" name="그룹 2"/>
          <p:cNvGrpSpPr/>
          <p:nvPr/>
        </p:nvGrpSpPr>
        <p:grpSpPr>
          <a:xfrm>
            <a:off x="921792" y="7775748"/>
            <a:ext cx="3714315" cy="1816682"/>
            <a:chOff x="203303" y="7600610"/>
            <a:chExt cx="3714315" cy="1816682"/>
          </a:xfrm>
        </p:grpSpPr>
        <p:pic>
          <p:nvPicPr>
            <p:cNvPr id="17" name="그림 16">
              <a:extLst>
                <a:ext uri="{FF2B5EF4-FFF2-40B4-BE49-F238E27FC236}">
                  <a16:creationId xmlns:a16="http://schemas.microsoft.com/office/drawing/2014/main" id="{8259EFE4-266A-4598-A89B-4B4BB07C851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20639" y="7628685"/>
              <a:ext cx="3682897" cy="1766002"/>
            </a:xfrm>
            <a:prstGeom prst="rect">
              <a:avLst/>
            </a:prstGeom>
          </p:spPr>
        </p:pic>
        <p:sp>
          <p:nvSpPr>
            <p:cNvPr id="18" name="직사각형 17">
              <a:extLst>
                <a:ext uri="{FF2B5EF4-FFF2-40B4-BE49-F238E27FC236}">
                  <a16:creationId xmlns:a16="http://schemas.microsoft.com/office/drawing/2014/main" id="{5BAA4B82-DDB7-46D9-AD07-67925CBCF8C4}"/>
                </a:ext>
              </a:extLst>
            </p:cNvPr>
            <p:cNvSpPr/>
            <p:nvPr/>
          </p:nvSpPr>
          <p:spPr>
            <a:xfrm>
              <a:off x="203303" y="7600610"/>
              <a:ext cx="3714315" cy="181668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pic>
        <p:nvPicPr>
          <p:cNvPr id="19" name="그림 18">
            <a:extLst>
              <a:ext uri="{FF2B5EF4-FFF2-40B4-BE49-F238E27FC236}">
                <a16:creationId xmlns:a16="http://schemas.microsoft.com/office/drawing/2014/main" id="{DBD8449A-11DE-489A-BA88-479D6880F2A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900" r="3502" b="3129"/>
          <a:stretch/>
        </p:blipFill>
        <p:spPr>
          <a:xfrm>
            <a:off x="6256800" y="3660988"/>
            <a:ext cx="1090800" cy="1562400"/>
          </a:xfrm>
          <a:prstGeom prst="rect">
            <a:avLst/>
          </a:prstGeom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8047AC5D-2AB0-43C1-82D2-94AB4210F27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53857" y="3021502"/>
            <a:ext cx="744061" cy="658537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CA327C5B-65AA-4B18-B9F3-B8F25CC52151}"/>
              </a:ext>
            </a:extLst>
          </p:cNvPr>
          <p:cNvSpPr txBox="1"/>
          <p:nvPr/>
        </p:nvSpPr>
        <p:spPr>
          <a:xfrm>
            <a:off x="1247775" y="3360109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1)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B8C8B2B-BDAF-47CC-9D28-8702E7F9CBB6}"/>
              </a:ext>
            </a:extLst>
          </p:cNvPr>
          <p:cNvSpPr txBox="1"/>
          <p:nvPr/>
        </p:nvSpPr>
        <p:spPr>
          <a:xfrm>
            <a:off x="4636107" y="1686025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2)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06494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그림 21">
            <a:extLst>
              <a:ext uri="{FF2B5EF4-FFF2-40B4-BE49-F238E27FC236}">
                <a16:creationId xmlns:a16="http://schemas.microsoft.com/office/drawing/2014/main" id="{67D0749E-4317-4628-B56D-16BA4B7BD26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00" r="3502" b="3129"/>
          <a:stretch/>
        </p:blipFill>
        <p:spPr>
          <a:xfrm>
            <a:off x="1677452" y="2390988"/>
            <a:ext cx="1185758" cy="1698412"/>
          </a:xfrm>
          <a:prstGeom prst="rect">
            <a:avLst/>
          </a:prstGeom>
        </p:spPr>
      </p:pic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문서함 조회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graphicFrame>
        <p:nvGraphicFramePr>
          <p:cNvPr id="19" name="표 3">
            <a:extLst>
              <a:ext uri="{FF2B5EF4-FFF2-40B4-BE49-F238E27FC236}">
                <a16:creationId xmlns:a16="http://schemas.microsoft.com/office/drawing/2014/main" id="{EC5D524A-F420-4534-BFEF-A187610F85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776154"/>
              </p:ext>
            </p:extLst>
          </p:nvPr>
        </p:nvGraphicFramePr>
        <p:xfrm>
          <a:off x="203304" y="1246004"/>
          <a:ext cx="7364558" cy="76566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4996">
                  <a:extLst>
                    <a:ext uri="{9D8B030D-6E8A-4147-A177-3AD203B41FA5}">
                      <a16:colId xmlns:a16="http://schemas.microsoft.com/office/drawing/2014/main" val="1870778093"/>
                    </a:ext>
                  </a:extLst>
                </a:gridCol>
                <a:gridCol w="5929562">
                  <a:extLst>
                    <a:ext uri="{9D8B030D-6E8A-4147-A177-3AD203B41FA5}">
                      <a16:colId xmlns:a16="http://schemas.microsoft.com/office/drawing/2014/main" val="1715134400"/>
                    </a:ext>
                  </a:extLst>
                </a:gridCol>
              </a:tblGrid>
              <a:tr h="557396"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en-US" altLang="ko-KR" sz="12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endParaRPr lang="ko-KR" altLang="en-US" sz="12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buSzPct val="110000"/>
                        <a:buFont typeface="Wingdings" panose="05000000000000000000" pitchFamily="2" charset="2"/>
                        <a:buNone/>
                      </a:pPr>
                      <a:r>
                        <a:rPr lang="ko-KR" altLang="en-US" sz="12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문서작성 페이지로 이동합니다</a:t>
                      </a:r>
                      <a:r>
                        <a:rPr lang="en-US" altLang="ko-KR" sz="12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38374529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2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1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ko-KR" altLang="en-US" sz="12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본 문서를 인쇄합니다</a:t>
                      </a:r>
                      <a:r>
                        <a:rPr lang="en-US" altLang="ko-KR" sz="12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36060060"/>
                  </a:ext>
                </a:extLst>
              </a:tr>
              <a:tr h="1727200"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2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 latinLnBrk="1">
                        <a:lnSpc>
                          <a:spcPct val="100000"/>
                        </a:lnSpc>
                      </a:pPr>
                      <a:r>
                        <a:rPr lang="ko-KR" altLang="en-US" sz="12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                              본 문서를 다른 메뉴에 스크랩</a:t>
                      </a:r>
                      <a:r>
                        <a:rPr lang="en-US" altLang="ko-KR" sz="12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</a:t>
                      </a:r>
                      <a:r>
                        <a:rPr lang="ko-KR" altLang="en-US" sz="12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복사</a:t>
                      </a:r>
                      <a:r>
                        <a:rPr lang="en-US" altLang="ko-KR" sz="12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 </a:t>
                      </a:r>
                      <a:r>
                        <a:rPr lang="ko-KR" altLang="en-US" sz="12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배포</a:t>
                      </a:r>
                      <a:r>
                        <a:rPr lang="en-US" altLang="ko-KR" sz="12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</a:t>
                      </a:r>
                      <a:r>
                        <a:rPr lang="ko-KR" altLang="en-US" sz="12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하는 기능입니다</a:t>
                      </a:r>
                      <a:r>
                        <a:rPr lang="en-US" altLang="ko-KR" sz="12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  <a:endParaRPr lang="ko-KR" altLang="en-US" sz="12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9854795"/>
                  </a:ext>
                </a:extLst>
              </a:tr>
              <a:tr h="2400300"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2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 latinLnBrk="1">
                        <a:lnSpc>
                          <a:spcPct val="100000"/>
                        </a:lnSpc>
                      </a:pPr>
                      <a:r>
                        <a:rPr lang="ko-KR" altLang="en-US" sz="12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본 문서를 </a:t>
                      </a:r>
                      <a:r>
                        <a:rPr lang="ko-KR" altLang="en-US" sz="1200" dirty="0" err="1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업무알림으로</a:t>
                      </a:r>
                      <a:r>
                        <a:rPr lang="ko-KR" altLang="en-US" sz="12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스크랩 하는 기능입니다</a:t>
                      </a:r>
                      <a:r>
                        <a:rPr lang="en-US" altLang="ko-KR" sz="12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  <a:endParaRPr lang="ko-KR" altLang="en-US" sz="12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31116763"/>
                  </a:ext>
                </a:extLst>
              </a:tr>
              <a:tr h="2387600"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2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본 문서를 개인게시판으로 스크랩하는 기능입니다</a:t>
                      </a:r>
                      <a:r>
                        <a:rPr lang="en-US" altLang="ko-KR" sz="12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  <a:endParaRPr lang="ko-KR" altLang="en-US" sz="12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73814721"/>
                  </a:ext>
                </a:extLst>
              </a:tr>
            </a:tbl>
          </a:graphicData>
        </a:graphic>
      </p:graphicFrame>
      <p:pic>
        <p:nvPicPr>
          <p:cNvPr id="2" name="그림 1">
            <a:extLst>
              <a:ext uri="{FF2B5EF4-FFF2-40B4-BE49-F238E27FC236}">
                <a16:creationId xmlns:a16="http://schemas.microsoft.com/office/drawing/2014/main" id="{00588CBB-0257-4CFA-BF57-8D014AC874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333" y="1414448"/>
            <a:ext cx="255342" cy="267501"/>
          </a:xfrm>
          <a:prstGeom prst="rect">
            <a:avLst/>
          </a:prstGeom>
        </p:spPr>
      </p:pic>
      <p:pic>
        <p:nvPicPr>
          <p:cNvPr id="20" name="그림 19">
            <a:extLst>
              <a:ext uri="{FF2B5EF4-FFF2-40B4-BE49-F238E27FC236}">
                <a16:creationId xmlns:a16="http://schemas.microsoft.com/office/drawing/2014/main" id="{BD959323-F1AA-42FE-BFED-641F8A9AB0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252" y="1880934"/>
            <a:ext cx="453081" cy="430427"/>
          </a:xfrm>
          <a:prstGeom prst="rect">
            <a:avLst/>
          </a:prstGeom>
        </p:spPr>
      </p:pic>
      <p:pic>
        <p:nvPicPr>
          <p:cNvPr id="21" name="그림 20">
            <a:extLst>
              <a:ext uri="{FF2B5EF4-FFF2-40B4-BE49-F238E27FC236}">
                <a16:creationId xmlns:a16="http://schemas.microsoft.com/office/drawing/2014/main" id="{9C000313-50D4-44DC-89B2-244B028183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0828" y="3078454"/>
            <a:ext cx="419100" cy="407773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B72233D3-5650-4EA8-AB91-F63E0A53D3A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9783" y="5196416"/>
            <a:ext cx="1012618" cy="316442"/>
          </a:xfrm>
          <a:prstGeom prst="rect">
            <a:avLst/>
          </a:prstGeom>
        </p:spPr>
      </p:pic>
      <p:pic>
        <p:nvPicPr>
          <p:cNvPr id="4" name="그림 3">
            <a:extLst>
              <a:ext uri="{FF2B5EF4-FFF2-40B4-BE49-F238E27FC236}">
                <a16:creationId xmlns:a16="http://schemas.microsoft.com/office/drawing/2014/main" id="{D087E3A5-2E88-4571-BCC5-5F54ED05352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30868" y="4513262"/>
            <a:ext cx="3494541" cy="1811337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71FE0299-C143-4CF4-BB66-44CB175205B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92670" y="7610431"/>
            <a:ext cx="1244030" cy="291156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400A1775-9B05-42D0-A445-4742EC83C3B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730868" y="6925824"/>
            <a:ext cx="3494541" cy="1794177"/>
          </a:xfrm>
          <a:prstGeom prst="rect">
            <a:avLst/>
          </a:prstGeom>
        </p:spPr>
      </p:pic>
      <p:sp>
        <p:nvSpPr>
          <p:cNvPr id="12" name="직사각형 11">
            <a:extLst>
              <a:ext uri="{FF2B5EF4-FFF2-40B4-BE49-F238E27FC236}">
                <a16:creationId xmlns:a16="http://schemas.microsoft.com/office/drawing/2014/main" id="{C2B7090F-FDB2-4212-9582-2C29C122E91D}"/>
              </a:ext>
            </a:extLst>
          </p:cNvPr>
          <p:cNvSpPr/>
          <p:nvPr/>
        </p:nvSpPr>
        <p:spPr>
          <a:xfrm>
            <a:off x="1692769" y="4481983"/>
            <a:ext cx="3565032" cy="18711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DC7A446E-14BE-4D36-813F-46C5BFF0D736}"/>
              </a:ext>
            </a:extLst>
          </p:cNvPr>
          <p:cNvSpPr/>
          <p:nvPr/>
        </p:nvSpPr>
        <p:spPr>
          <a:xfrm>
            <a:off x="1692769" y="6886909"/>
            <a:ext cx="3565032" cy="18711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38557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문서함 조회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graphicFrame>
        <p:nvGraphicFramePr>
          <p:cNvPr id="19" name="표 3">
            <a:extLst>
              <a:ext uri="{FF2B5EF4-FFF2-40B4-BE49-F238E27FC236}">
                <a16:creationId xmlns:a16="http://schemas.microsoft.com/office/drawing/2014/main" id="{EC5D524A-F420-4534-BFEF-A187610F85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952528"/>
              </p:ext>
            </p:extLst>
          </p:nvPr>
        </p:nvGraphicFramePr>
        <p:xfrm>
          <a:off x="203304" y="1246004"/>
          <a:ext cx="7364558" cy="85113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4996">
                  <a:extLst>
                    <a:ext uri="{9D8B030D-6E8A-4147-A177-3AD203B41FA5}">
                      <a16:colId xmlns:a16="http://schemas.microsoft.com/office/drawing/2014/main" val="1870778093"/>
                    </a:ext>
                  </a:extLst>
                </a:gridCol>
                <a:gridCol w="5929562">
                  <a:extLst>
                    <a:ext uri="{9D8B030D-6E8A-4147-A177-3AD203B41FA5}">
                      <a16:colId xmlns:a16="http://schemas.microsoft.com/office/drawing/2014/main" val="1715134400"/>
                    </a:ext>
                  </a:extLst>
                </a:gridCol>
              </a:tblGrid>
              <a:tr h="1731372"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en-US" altLang="ko-KR" sz="12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endParaRPr lang="ko-KR" altLang="en-US" sz="12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 latinLnBrk="1">
                        <a:lnSpc>
                          <a:spcPct val="100000"/>
                        </a:lnSpc>
                      </a:pPr>
                      <a:r>
                        <a:rPr lang="ko-KR" altLang="en-US" sz="12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본 문서를 </a:t>
                      </a:r>
                      <a:r>
                        <a:rPr lang="en-US" altLang="ko-KR" sz="12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[</a:t>
                      </a:r>
                      <a:r>
                        <a:rPr lang="ko-KR" altLang="en-US" sz="12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즐겨찾기</a:t>
                      </a:r>
                      <a:r>
                        <a:rPr lang="en-US" altLang="ko-KR" sz="12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]</a:t>
                      </a:r>
                      <a:r>
                        <a:rPr lang="ko-KR" altLang="en-US" sz="12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메뉴로 스크랩 하는 기능입니다</a:t>
                      </a:r>
                      <a:r>
                        <a:rPr lang="en-US" altLang="ko-KR" sz="12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  <a:endParaRPr lang="ko-KR" altLang="en-US" sz="12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38374529"/>
                  </a:ext>
                </a:extLst>
              </a:tr>
              <a:tr h="1717287"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2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 latinLnBrk="1">
                        <a:lnSpc>
                          <a:spcPct val="100000"/>
                        </a:lnSpc>
                      </a:pPr>
                      <a:r>
                        <a:rPr lang="ko-KR" altLang="en-US" sz="12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본 문서를 게시판으로 스크랩 하는 기능입니다</a:t>
                      </a:r>
                      <a:r>
                        <a:rPr lang="en-US" altLang="ko-KR" sz="12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  <a:endParaRPr lang="ko-KR" altLang="en-US" sz="12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31116763"/>
                  </a:ext>
                </a:extLst>
              </a:tr>
              <a:tr h="2653991"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2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본 문서를 메일로 스크랩</a:t>
                      </a:r>
                      <a:r>
                        <a:rPr lang="en-US" altLang="ko-KR" sz="12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</a:t>
                      </a:r>
                      <a:r>
                        <a:rPr lang="ko-KR" altLang="en-US" sz="12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배포</a:t>
                      </a:r>
                      <a:r>
                        <a:rPr lang="en-US" altLang="ko-KR" sz="12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</a:t>
                      </a:r>
                      <a:r>
                        <a:rPr lang="ko-KR" altLang="en-US" sz="12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하는 기능입니다</a:t>
                      </a:r>
                      <a:r>
                        <a:rPr lang="en-US" altLang="ko-KR" sz="12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  <a:endParaRPr lang="ko-KR" altLang="en-US" sz="12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73814721"/>
                  </a:ext>
                </a:extLst>
              </a:tr>
              <a:tr h="2408663"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2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본 문서를 일정으로 스크랩하는 기능입니다</a:t>
                      </a:r>
                      <a:r>
                        <a:rPr lang="en-US" altLang="ko-KR" sz="12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  <a:endParaRPr lang="ko-KR" altLang="en-US" sz="12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93401061"/>
                  </a:ext>
                </a:extLst>
              </a:tr>
            </a:tbl>
          </a:graphicData>
        </a:graphic>
      </p:graphicFrame>
      <p:pic>
        <p:nvPicPr>
          <p:cNvPr id="6" name="그림 5">
            <a:extLst>
              <a:ext uri="{FF2B5EF4-FFF2-40B4-BE49-F238E27FC236}">
                <a16:creationId xmlns:a16="http://schemas.microsoft.com/office/drawing/2014/main" id="{8DF26807-7F60-4FBF-9C8C-BAEEF18160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299" y="1993595"/>
            <a:ext cx="1061826" cy="233084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92179441-8869-4DBD-B69F-3BBB08421E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008" y="3723344"/>
            <a:ext cx="854639" cy="271933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824EE0AB-48F4-48E7-BC4F-04C161AAA1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335" y="5913098"/>
            <a:ext cx="725150" cy="246033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1F025AB2-F59B-4D00-9315-47FB7461C45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1261" y="8408122"/>
            <a:ext cx="660405" cy="246033"/>
          </a:xfrm>
          <a:prstGeom prst="rect">
            <a:avLst/>
          </a:prstGeom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26CE4ABF-BF2C-4DEE-AB29-E0A109ED2D1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31539" y="1539667"/>
            <a:ext cx="3497046" cy="1370464"/>
          </a:xfrm>
          <a:prstGeom prst="rect">
            <a:avLst/>
          </a:prstGeom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5E22C289-B0D6-42D2-8BFD-DEE744938DF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31540" y="5017431"/>
            <a:ext cx="3497046" cy="2254617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10114606-9907-465B-8B60-C622EC07CFA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31541" y="3299175"/>
            <a:ext cx="3497046" cy="1307694"/>
          </a:xfrm>
          <a:prstGeom prst="rect">
            <a:avLst/>
          </a:prstGeom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30A0A7FC-C914-43B2-9579-CB9A4CEF00A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731541" y="7659774"/>
            <a:ext cx="3497044" cy="2015315"/>
          </a:xfrm>
          <a:prstGeom prst="rect">
            <a:avLst/>
          </a:prstGeom>
        </p:spPr>
      </p:pic>
      <p:sp>
        <p:nvSpPr>
          <p:cNvPr id="12" name="직사각형 11">
            <a:extLst>
              <a:ext uri="{FF2B5EF4-FFF2-40B4-BE49-F238E27FC236}">
                <a16:creationId xmlns:a16="http://schemas.microsoft.com/office/drawing/2014/main" id="{42BACBA8-66F7-4090-BA0C-09204825CADF}"/>
              </a:ext>
            </a:extLst>
          </p:cNvPr>
          <p:cNvSpPr/>
          <p:nvPr/>
        </p:nvSpPr>
        <p:spPr>
          <a:xfrm>
            <a:off x="1692769" y="1516325"/>
            <a:ext cx="3565032" cy="14173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34779FF0-8C19-44B0-9EFF-D206CFAAA03F}"/>
              </a:ext>
            </a:extLst>
          </p:cNvPr>
          <p:cNvSpPr/>
          <p:nvPr/>
        </p:nvSpPr>
        <p:spPr>
          <a:xfrm>
            <a:off x="1692769" y="3259757"/>
            <a:ext cx="3565032" cy="138844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03D784C2-0818-4CAC-9BBF-7C19FB8F8CD6}"/>
              </a:ext>
            </a:extLst>
          </p:cNvPr>
          <p:cNvSpPr/>
          <p:nvPr/>
        </p:nvSpPr>
        <p:spPr>
          <a:xfrm>
            <a:off x="1692769" y="4983782"/>
            <a:ext cx="3565032" cy="231236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20D74BFB-F55F-4C42-831F-5B615D2FD1B2}"/>
              </a:ext>
            </a:extLst>
          </p:cNvPr>
          <p:cNvSpPr/>
          <p:nvPr/>
        </p:nvSpPr>
        <p:spPr>
          <a:xfrm>
            <a:off x="1692769" y="7607978"/>
            <a:ext cx="3565032" cy="210752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68687614"/>
      </p:ext>
    </p:extLst>
  </p:cSld>
  <p:clrMapOvr>
    <a:masterClrMapping/>
  </p:clrMapOvr>
</p:sld>
</file>

<file path=ppt/theme/theme1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F46917140D694AAEAF39165F579555" ma:contentTypeVersion="10" ma:contentTypeDescription="Create a new document." ma:contentTypeScope="" ma:versionID="6f1e7b6f0b0d35ced780d0a55ee4053f">
  <xsd:schema xmlns:xsd="http://www.w3.org/2001/XMLSchema" xmlns:xs="http://www.w3.org/2001/XMLSchema" xmlns:p="http://schemas.microsoft.com/office/2006/metadata/properties" xmlns:ns1="http://schemas.microsoft.com/sharepoint/v3" xmlns:ns2="876de33e-aaa5-4507-9b92-b84e676ded0d" xmlns:ns3="9a0666c7-4cba-45e4-bb78-1ed48d50e5d1" xmlns:ns4="10dd7f8a-f247-48ee-8534-441ce336aea6" targetNamespace="http://schemas.microsoft.com/office/2006/metadata/properties" ma:root="true" ma:fieldsID="896d2b523964b19186340351f2b60ad5" ns1:_="" ns2:_="" ns3:_="" ns4:_="">
    <xsd:import namespace="http://schemas.microsoft.com/sharepoint/v3"/>
    <xsd:import namespace="876de33e-aaa5-4507-9b92-b84e676ded0d"/>
    <xsd:import namespace="9a0666c7-4cba-45e4-bb78-1ed48d50e5d1"/>
    <xsd:import namespace="10dd7f8a-f247-48ee-8534-441ce336aea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2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3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de33e-aaa5-4507-9b92-b84e676ded0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0666c7-4cba-45e4-bb78-1ed48d50e5d1" elementFormDefault="qualified">
    <xsd:import namespace="http://schemas.microsoft.com/office/2006/documentManagement/types"/>
    <xsd:import namespace="http://schemas.microsoft.com/office/infopath/2007/PartnerControls"/>
    <xsd:element name="LastSharedByUser" ma:index="10" nillable="true" ma:displayName="Last Shared By User" ma:description="" ma:hidden="true" ma:internalName="LastSharedByUser" ma:readOnly="true">
      <xsd:simpleType>
        <xsd:restriction base="dms:Note"/>
      </xsd:simpleType>
    </xsd:element>
    <xsd:element name="LastSharedByTime" ma:index="11" nillable="true" ma:displayName="Last Shared By Time" ma:description="" ma:hidden="true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dd7f8a-f247-48ee-8534-441ce336ae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3FA9B8D-5FC1-4BE0-97A0-C558307AFEF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7EFE3FC-FA51-4BFD-8881-385B7FC66852}">
  <ds:schemaRefs>
    <ds:schemaRef ds:uri="http://schemas.microsoft.com/office/2006/metadata/properties"/>
    <ds:schemaRef ds:uri="http://purl.org/dc/terms/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876de33e-aaa5-4507-9b92-b84e676ded0d"/>
    <ds:schemaRef ds:uri="10dd7f8a-f247-48ee-8534-441ce336aea6"/>
    <ds:schemaRef ds:uri="9a0666c7-4cba-45e4-bb78-1ed48d50e5d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021AA4B-EC41-4FB4-B03A-FB1D6E73E8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76de33e-aaa5-4507-9b92-b84e676ded0d"/>
    <ds:schemaRef ds:uri="9a0666c7-4cba-45e4-bb78-1ed48d50e5d1"/>
    <ds:schemaRef ds:uri="10dd7f8a-f247-48ee-8534-441ce336ae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7878</TotalTime>
  <Words>745</Words>
  <Application>Microsoft Office PowerPoint</Application>
  <PresentationFormat>사용자 지정</PresentationFormat>
  <Paragraphs>85</Paragraphs>
  <Slides>15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2" baseType="lpstr">
      <vt:lpstr>나눔고딕</vt:lpstr>
      <vt:lpstr>나눔손글씨 펜</vt:lpstr>
      <vt:lpstr>맑은 고딕</vt:lpstr>
      <vt:lpstr>Arial</vt:lpstr>
      <vt:lpstr>Calibri</vt:lpstr>
      <vt:lpstr>Wingdings</vt:lpstr>
      <vt:lpstr>디자인 사용자 지정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윤 정근</cp:lastModifiedBy>
  <cp:revision>331</cp:revision>
  <dcterms:created xsi:type="dcterms:W3CDTF">2020-06-03T01:19:05Z</dcterms:created>
  <dcterms:modified xsi:type="dcterms:W3CDTF">2020-09-15T06:02:53Z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0x010100D9F46917140D694AAEAF39165F579555</vt:lpwstr>
  </property>
</Properties>
</file>