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20"/>
  </p:notesMasterIdLst>
  <p:sldIdLst>
    <p:sldId id="256" r:id="rId5"/>
    <p:sldId id="265" r:id="rId6"/>
    <p:sldId id="315" r:id="rId7"/>
    <p:sldId id="320" r:id="rId8"/>
    <p:sldId id="316" r:id="rId9"/>
    <p:sldId id="303" r:id="rId10"/>
    <p:sldId id="308" r:id="rId11"/>
    <p:sldId id="309" r:id="rId12"/>
    <p:sldId id="310" r:id="rId13"/>
    <p:sldId id="319" r:id="rId14"/>
    <p:sldId id="311" r:id="rId15"/>
    <p:sldId id="312" r:id="rId16"/>
    <p:sldId id="313" r:id="rId17"/>
    <p:sldId id="314" r:id="rId18"/>
    <p:sldId id="317" r:id="rId19"/>
  </p:sldIdLst>
  <p:sldSz cx="7772400" cy="100584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7E9"/>
    <a:srgbClr val="FFAF00"/>
    <a:srgbClr val="217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95" autoAdjust="0"/>
    <p:restoredTop sz="95969" autoAdjust="0"/>
  </p:normalViewPr>
  <p:slideViewPr>
    <p:cSldViewPr snapToGrid="0" snapToObjects="1" showGuides="1">
      <p:cViewPr varScale="1">
        <p:scale>
          <a:sx n="75" d="100"/>
          <a:sy n="75" d="100"/>
        </p:scale>
        <p:origin x="1188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9/14/2017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"/>
              <a:t>Edit Master text styles</a:t>
            </a:r>
          </a:p>
          <a:p>
            <a:pPr lvl="1" rtl="0"/>
            <a:r>
              <a:rPr lang="ko"/>
              <a:t>Second level</a:t>
            </a:r>
          </a:p>
          <a:p>
            <a:pPr lvl="2" rtl="0"/>
            <a:r>
              <a:rPr lang="ko"/>
              <a:t>Third level</a:t>
            </a:r>
          </a:p>
          <a:p>
            <a:pPr lvl="3" rtl="0"/>
            <a:r>
              <a:rPr lang="ko"/>
              <a:t>Fourth level</a:t>
            </a:r>
          </a:p>
          <a:p>
            <a:pPr lvl="4" rtl="0"/>
            <a:r>
              <a:rPr lang="k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6B23D1D-0A13-406B-992F-1339523D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B23D1D-0A13-406B-992F-1339523DA8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2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249955" y="5681281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ea typeface="나눔스퀘어_ac" panose="020B0600000101010101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1. </a:t>
            </a:r>
            <a:r>
              <a:rPr lang="ko-KR" altLang="en-US" dirty="0"/>
              <a:t>마스터 부제목 스타일 편집</a:t>
            </a:r>
          </a:p>
        </p:txBody>
      </p:sp>
      <p:sp>
        <p:nvSpPr>
          <p:cNvPr id="7" name="부제목 2"/>
          <p:cNvSpPr txBox="1">
            <a:spLocks/>
          </p:cNvSpPr>
          <p:nvPr userDrawn="1"/>
        </p:nvSpPr>
        <p:spPr>
          <a:xfrm>
            <a:off x="402355" y="6235696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나눔스퀘어_ac" panose="020B0600000101010101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/>
              <a:t>1) </a:t>
            </a:r>
            <a:r>
              <a:rPr lang="ko-KR" altLang="en-US" sz="1600" dirty="0"/>
              <a:t>마스터 부제목 스타일 편집</a:t>
            </a:r>
          </a:p>
        </p:txBody>
      </p:sp>
      <p:sp>
        <p:nvSpPr>
          <p:cNvPr id="8" name="제목 1"/>
          <p:cNvSpPr txBox="1">
            <a:spLocks/>
          </p:cNvSpPr>
          <p:nvPr userDrawn="1"/>
        </p:nvSpPr>
        <p:spPr>
          <a:xfrm>
            <a:off x="298830" y="1006745"/>
            <a:ext cx="4197650" cy="365182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>
                <a:latin typeface="나눔손글씨 펜" panose="03040600000000000000" pitchFamily="66" charset="-127"/>
                <a:ea typeface="나눔스퀘어_ac" panose="020B0600000101010101"/>
              </a:rPr>
              <a:t>개요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xmlns="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6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xmlns="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xmlns="" id="{FBB877FA-5642-42D9-A517-27705C757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lvl1pPr algn="ct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0" name="Connettore 1 42"/>
          <p:cNvCxnSpPr>
            <a:cxnSpLocks/>
          </p:cNvCxnSpPr>
          <p:nvPr userDrawn="1"/>
        </p:nvCxnSpPr>
        <p:spPr>
          <a:xfrm>
            <a:off x="293" y="10059263"/>
            <a:ext cx="7772400" cy="0"/>
          </a:xfrm>
          <a:prstGeom prst="line">
            <a:avLst/>
          </a:prstGeom>
          <a:ln>
            <a:solidFill>
              <a:srgbClr val="31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C3E4824D-F258-415D-9F24-21DFCF983E4B}"/>
              </a:ext>
            </a:extLst>
          </p:cNvPr>
          <p:cNvSpPr/>
          <p:nvPr userDrawn="1"/>
        </p:nvSpPr>
        <p:spPr>
          <a:xfrm>
            <a:off x="5579234" y="123168"/>
            <a:ext cx="2002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2000" b="0" dirty="0">
                <a:solidFill>
                  <a:srgbClr val="2175C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endParaRPr lang="en-US" altLang="ko-KR" sz="2000" b="0" dirty="0">
              <a:solidFill>
                <a:srgbClr val="2175C8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6" name="그래픽 5">
            <a:extLst>
              <a:ext uri="{FF2B5EF4-FFF2-40B4-BE49-F238E27FC236}">
                <a16:creationId xmlns:a16="http://schemas.microsoft.com/office/drawing/2014/main" xmlns="" id="{6662B9ED-E130-4382-AAC6-41365ECEBD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31367" y="223110"/>
            <a:ext cx="1611090" cy="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altLang="en-US" sz="4400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슬라이드 번호 개체 틀 28">
            <a:extLst>
              <a:ext uri="{FF2B5EF4-FFF2-40B4-BE49-F238E27FC236}">
                <a16:creationId xmlns:a16="http://schemas.microsoft.com/office/drawing/2014/main" xmlns="" id="{6A6F38F8-59D9-41F1-964B-5501D8F6FF2E}"/>
              </a:ext>
            </a:extLst>
          </p:cNvPr>
          <p:cNvSpPr txBox="1">
            <a:spLocks/>
          </p:cNvSpPr>
          <p:nvPr/>
        </p:nvSpPr>
        <p:spPr>
          <a:xfrm>
            <a:off x="3011805" y="950451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1</a:t>
            </a:fld>
            <a:endParaRPr lang="it-IT" dirty="0"/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xmlns="" id="{77FA5FEB-C4C6-4C00-8F6F-F95BA5CC8F01}"/>
              </a:ext>
            </a:extLst>
          </p:cNvPr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20" name="Rettangolo 3">
              <a:extLst>
                <a:ext uri="{FF2B5EF4-FFF2-40B4-BE49-F238E27FC236}">
                  <a16:creationId xmlns:a16="http://schemas.microsoft.com/office/drawing/2014/main" xmlns="" id="{DA09D78F-9C0B-4D0C-AADD-124753296DF4}"/>
                </a:ext>
              </a:extLst>
            </p:cNvPr>
            <p:cNvSpPr/>
            <p:nvPr/>
          </p:nvSpPr>
          <p:spPr>
            <a:xfrm>
              <a:off x="0" y="0"/>
              <a:ext cx="7772400" cy="10058400"/>
            </a:xfrm>
            <a:prstGeom prst="rect">
              <a:avLst/>
            </a:prstGeom>
            <a:solidFill>
              <a:srgbClr val="2175C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sp>
          <p:nvSpPr>
            <p:cNvPr id="21" name="Rettangolo 4">
              <a:extLst>
                <a:ext uri="{FF2B5EF4-FFF2-40B4-BE49-F238E27FC236}">
                  <a16:creationId xmlns:a16="http://schemas.microsoft.com/office/drawing/2014/main" xmlns="" id="{475890DB-6F5C-4B9A-A39C-F32226700BBA}"/>
                </a:ext>
              </a:extLst>
            </p:cNvPr>
            <p:cNvSpPr/>
            <p:nvPr/>
          </p:nvSpPr>
          <p:spPr>
            <a:xfrm>
              <a:off x="0" y="0"/>
              <a:ext cx="7772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22" name="그래픽 21">
              <a:extLst>
                <a:ext uri="{FF2B5EF4-FFF2-40B4-BE49-F238E27FC236}">
                  <a16:creationId xmlns:a16="http://schemas.microsoft.com/office/drawing/2014/main" xmlns="" id="{DE4E26D1-F008-49E8-AC54-5D34C46B42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301673" y="4003342"/>
              <a:ext cx="5583933" cy="5377123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B124D97B-9585-434B-829A-463968ECD6B5}"/>
                </a:ext>
              </a:extLst>
            </p:cNvPr>
            <p:cNvSpPr txBox="1"/>
            <p:nvPr/>
          </p:nvSpPr>
          <p:spPr>
            <a:xfrm>
              <a:off x="3389062" y="888202"/>
              <a:ext cx="391968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400" b="1" dirty="0">
                  <a:solidFill>
                    <a:srgbClr val="4285F4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사용자 설명서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25D10E97-8033-4B88-BCF2-FD35ABDEED71}"/>
                </a:ext>
              </a:extLst>
            </p:cNvPr>
            <p:cNvSpPr txBox="1"/>
            <p:nvPr/>
          </p:nvSpPr>
          <p:spPr>
            <a:xfrm>
              <a:off x="1926356" y="2001001"/>
              <a:ext cx="39196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[</a:t>
              </a:r>
              <a:r>
                <a:rPr lang="ko-KR" altLang="en-US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게시판</a:t>
              </a:r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]</a:t>
              </a:r>
              <a:endParaRPr lang="ko-KR" altLang="en-US" sz="4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pic>
        <p:nvPicPr>
          <p:cNvPr id="25" name="그래픽 24">
            <a:extLst>
              <a:ext uri="{FF2B5EF4-FFF2-40B4-BE49-F238E27FC236}">
                <a16:creationId xmlns:a16="http://schemas.microsoft.com/office/drawing/2014/main" xmlns="" id="{0875B6A8-292D-4A67-BA33-E1035A159C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76300" y="997445"/>
            <a:ext cx="2749857" cy="399553"/>
          </a:xfrm>
          <a:prstGeom prst="rect">
            <a:avLst/>
          </a:prstGeom>
        </p:spPr>
      </p:pic>
      <p:pic>
        <p:nvPicPr>
          <p:cNvPr id="26" name="그래픽 25">
            <a:extLst>
              <a:ext uri="{FF2B5EF4-FFF2-40B4-BE49-F238E27FC236}">
                <a16:creationId xmlns:a16="http://schemas.microsoft.com/office/drawing/2014/main" xmlns="" id="{1225FFA9-29C5-4B4E-B11D-A0C0EAD482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355689" y="9612099"/>
            <a:ext cx="1114425" cy="16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7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/>
          <p:cNvSpPr txBox="1">
            <a:spLocks/>
          </p:cNvSpPr>
          <p:nvPr/>
        </p:nvSpPr>
        <p:spPr>
          <a:xfrm>
            <a:off x="203304" y="1140896"/>
            <a:ext cx="7364558" cy="84854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을 통해 게시물의 내용을 사내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외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발송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46E02554-8E5D-4EF3-A6EF-9EE0B5326BFD}"/>
              </a:ext>
            </a:extLst>
          </p:cNvPr>
          <p:cNvSpPr/>
          <p:nvPr/>
        </p:nvSpPr>
        <p:spPr>
          <a:xfrm>
            <a:off x="203302" y="2043001"/>
            <a:ext cx="5888215" cy="39260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xmlns="" id="{5B823812-4C4D-4F25-8A8F-72495BFAA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57" y="2096309"/>
            <a:ext cx="5834416" cy="383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611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8DC0BC40-52F9-40A7-B5E2-ED6108016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48" y="6828665"/>
            <a:ext cx="5471358" cy="289766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xmlns="" id="{C79B1CEF-390F-4F64-8DB1-430A306336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212" y="2033292"/>
            <a:ext cx="5470085" cy="3261861"/>
          </a:xfrm>
          <a:prstGeom prst="rect">
            <a:avLst/>
          </a:prstGeom>
        </p:spPr>
      </p:pic>
      <p:sp>
        <p:nvSpPr>
          <p:cNvPr id="8" name="부제목 2"/>
          <p:cNvSpPr txBox="1">
            <a:spLocks/>
          </p:cNvSpPr>
          <p:nvPr/>
        </p:nvSpPr>
        <p:spPr>
          <a:xfrm>
            <a:off x="203304" y="1140896"/>
            <a:ext cx="7364558" cy="80972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endParaRPr lang="en-US" altLang="ko-KR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메뉴로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xmlns="" id="{2C6B3685-4E30-4ACB-81AA-F872A149FB71}"/>
              </a:ext>
            </a:extLst>
          </p:cNvPr>
          <p:cNvSpPr/>
          <p:nvPr/>
        </p:nvSpPr>
        <p:spPr>
          <a:xfrm>
            <a:off x="203303" y="2006357"/>
            <a:ext cx="5538591" cy="331569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부제목 2">
            <a:extLst>
              <a:ext uri="{FF2B5EF4-FFF2-40B4-BE49-F238E27FC236}">
                <a16:creationId xmlns:a16="http://schemas.microsoft.com/office/drawing/2014/main" xmlns="" id="{F12572FE-1DF8-4AA6-A06E-BF53AA51F401}"/>
              </a:ext>
            </a:extLst>
          </p:cNvPr>
          <p:cNvSpPr txBox="1">
            <a:spLocks/>
          </p:cNvSpPr>
          <p:nvPr/>
        </p:nvSpPr>
        <p:spPr>
          <a:xfrm>
            <a:off x="203304" y="5343885"/>
            <a:ext cx="7364558" cy="1809750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* </a:t>
            </a:r>
            <a:r>
              <a:rPr lang="ko-KR" altLang="en-US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본기능은 문서관리솔루션을 구매한 경우에만 적용됩니다</a:t>
            </a:r>
            <a:r>
              <a:rPr lang="en-US" altLang="ko-KR" sz="120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문서관리로 복사하는 기능으로서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작성권한이 있는 문서함 중에 하나를 선택하면 지정한 문서함으로 본 게시물이 복사됩니다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 등록 시에 필요한 주요 사항을 입력합니다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xmlns="" id="{0B223856-C5BD-4532-BB29-A6911C4D5254}"/>
              </a:ext>
            </a:extLst>
          </p:cNvPr>
          <p:cNvSpPr/>
          <p:nvPr/>
        </p:nvSpPr>
        <p:spPr>
          <a:xfrm>
            <a:off x="203303" y="6839244"/>
            <a:ext cx="5471356" cy="29324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924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글쓰기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9"/>
            <a:ext cx="7364558" cy="152601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 내 각 게시물의 글쓰기 버튼을 누르면 글쓰기 폼이 나타나게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이곳에서 게시물의 제목과 내용을 입력한 후 파일 첨부를 원할 때에는 업로드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파일함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버튼을 눌러 파일을 첨부할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모든 것이 완료되면 저장 버튼을 눌러 게시물을 저장합니다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5" name="부제목 2">
            <a:extLst>
              <a:ext uri="{FF2B5EF4-FFF2-40B4-BE49-F238E27FC236}">
                <a16:creationId xmlns:a16="http://schemas.microsoft.com/office/drawing/2014/main" xmlns="" id="{3EF786BE-270B-4C87-9E65-73D07827E8E8}"/>
              </a:ext>
            </a:extLst>
          </p:cNvPr>
          <p:cNvSpPr txBox="1">
            <a:spLocks/>
          </p:cNvSpPr>
          <p:nvPr/>
        </p:nvSpPr>
        <p:spPr>
          <a:xfrm>
            <a:off x="203304" y="6927334"/>
            <a:ext cx="7364558" cy="281175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기간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 등록 일자를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게시물과 관련된 게시물의 제목을 입력합니다</a:t>
            </a:r>
            <a:r>
              <a:rPr lang="en-US" altLang="ko-KR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85750" indent="-285750">
              <a:lnSpc>
                <a:spcPct val="150000"/>
              </a:lnSpc>
              <a:buSzPct val="110000"/>
              <a:buFont typeface="+mj-lt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게시물에 대한 게시글을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중요’로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체크 한 경우에 게시물 목록 리스트에 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!’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를 표시해줍니다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 startAt="3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등록옵션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최상위 등록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등록 게시판의 얼마나의 기간동안 상단에 무조건 나오도록 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(1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~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영구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xmlns="" id="{A51B59B4-8A25-4522-A280-92624872E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45" y="2754431"/>
            <a:ext cx="7300155" cy="3803721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A9439FAF-477A-442F-A1EE-F228B3D1B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28" y="2757845"/>
            <a:ext cx="7260772" cy="405579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203304" y="2711264"/>
            <a:ext cx="7364558" cy="41104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xmlns="" id="{84B826C2-5266-4C89-8392-C6D8F9821628}"/>
              </a:ext>
            </a:extLst>
          </p:cNvPr>
          <p:cNvSpPr/>
          <p:nvPr/>
        </p:nvSpPr>
        <p:spPr>
          <a:xfrm>
            <a:off x="1180306" y="3122608"/>
            <a:ext cx="1781969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0F4F7C2-6102-48B5-887F-20B4BC20C933}"/>
              </a:ext>
            </a:extLst>
          </p:cNvPr>
          <p:cNvSpPr txBox="1"/>
          <p:nvPr/>
        </p:nvSpPr>
        <p:spPr>
          <a:xfrm>
            <a:off x="838478" y="306366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xmlns="" id="{388474D1-D1F6-488C-A89A-19D8B631CE0E}"/>
              </a:ext>
            </a:extLst>
          </p:cNvPr>
          <p:cNvSpPr/>
          <p:nvPr/>
        </p:nvSpPr>
        <p:spPr>
          <a:xfrm>
            <a:off x="258286" y="5832582"/>
            <a:ext cx="610394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E364A87-6A81-40D5-8BCC-FA26CF49A4BC}"/>
              </a:ext>
            </a:extLst>
          </p:cNvPr>
          <p:cNvSpPr txBox="1"/>
          <p:nvPr/>
        </p:nvSpPr>
        <p:spPr>
          <a:xfrm>
            <a:off x="838478" y="33580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xmlns="" id="{380763D1-CE2A-4E77-B362-AA9726D79275}"/>
              </a:ext>
            </a:extLst>
          </p:cNvPr>
          <p:cNvSpPr/>
          <p:nvPr/>
        </p:nvSpPr>
        <p:spPr>
          <a:xfrm>
            <a:off x="6972299" y="3417042"/>
            <a:ext cx="506333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xmlns="" id="{A1F57152-2426-4A96-AB3B-CA1C65F41BD4}"/>
              </a:ext>
            </a:extLst>
          </p:cNvPr>
          <p:cNvSpPr/>
          <p:nvPr/>
        </p:nvSpPr>
        <p:spPr>
          <a:xfrm>
            <a:off x="258286" y="6129762"/>
            <a:ext cx="1448594" cy="293898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xmlns="" id="{B008C7C7-8CBD-41A5-B0DD-E7CC3E5650C4}"/>
              </a:ext>
            </a:extLst>
          </p:cNvPr>
          <p:cNvSpPr/>
          <p:nvPr/>
        </p:nvSpPr>
        <p:spPr>
          <a:xfrm>
            <a:off x="6041866" y="5840202"/>
            <a:ext cx="717074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xmlns="" id="{0CBB4F79-E859-43BA-9AFC-9912FCBD6B37}"/>
              </a:ext>
            </a:extLst>
          </p:cNvPr>
          <p:cNvSpPr/>
          <p:nvPr/>
        </p:nvSpPr>
        <p:spPr>
          <a:xfrm>
            <a:off x="6803866" y="5840202"/>
            <a:ext cx="618014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xmlns="" id="{6EE4B760-EB97-47E6-81A4-856946AAC09D}"/>
              </a:ext>
            </a:extLst>
          </p:cNvPr>
          <p:cNvSpPr/>
          <p:nvPr/>
        </p:nvSpPr>
        <p:spPr>
          <a:xfrm>
            <a:off x="1181100" y="3417042"/>
            <a:ext cx="5792707" cy="249242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B2A40B81-E83D-4705-9551-8040F7DA23E4}"/>
              </a:ext>
            </a:extLst>
          </p:cNvPr>
          <p:cNvSpPr txBox="1"/>
          <p:nvPr/>
        </p:nvSpPr>
        <p:spPr>
          <a:xfrm>
            <a:off x="7048778" y="31294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5128A0A9-791D-4772-9BC6-D4D04D7021DD}"/>
              </a:ext>
            </a:extLst>
          </p:cNvPr>
          <p:cNvSpPr txBox="1"/>
          <p:nvPr/>
        </p:nvSpPr>
        <p:spPr>
          <a:xfrm>
            <a:off x="838478" y="577744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BD8A443-CEBD-4D47-B4B9-BC9F527757B4}"/>
              </a:ext>
            </a:extLst>
          </p:cNvPr>
          <p:cNvSpPr txBox="1"/>
          <p:nvPr/>
        </p:nvSpPr>
        <p:spPr>
          <a:xfrm>
            <a:off x="1686203" y="61012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5)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903247E-5804-4811-AD15-E06D4722DDE9}"/>
              </a:ext>
            </a:extLst>
          </p:cNvPr>
          <p:cNvSpPr txBox="1"/>
          <p:nvPr/>
        </p:nvSpPr>
        <p:spPr>
          <a:xfrm>
            <a:off x="6229628" y="55297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6)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960D8596-7551-4A03-B55C-71406978F301}"/>
              </a:ext>
            </a:extLst>
          </p:cNvPr>
          <p:cNvSpPr txBox="1"/>
          <p:nvPr/>
        </p:nvSpPr>
        <p:spPr>
          <a:xfrm>
            <a:off x="6934478" y="5529797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7)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7946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8831C9E6-C317-4295-AAF7-D25A380356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204"/>
          <a:stretch/>
        </p:blipFill>
        <p:spPr>
          <a:xfrm>
            <a:off x="222675" y="6548716"/>
            <a:ext cx="6858000" cy="82800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14E7C7E6-E81B-4F67-88AF-3A49F9677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30" y="7142349"/>
            <a:ext cx="6781800" cy="1152525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글쓰기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7"/>
            <a:ext cx="7364558" cy="715397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 startAt="5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받는사람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등록하면서 동시에 ‘필수 조회자’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를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대상으로 업무알림으로 발송하기 위한 수신자를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기능은 단순히 게시판에 게시물로 등록하면 조회자들은 언제 어떤 게시물이 올라왔는지를 일일이 체크하기 힘들기에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필수 조회자를 대상으로 본 게시물 내용을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알림으로 발송해 준다면 필수 조회자들이 본 게시물을 신속하게 조회할 가능성이 높도록 하기 위한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 startAt="5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보안등급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게시물이 해당 게시판에 등록이 되면서 조회를 할 대상을 ‘보안등급’을 가지고 설정하는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설정한 보안등급 이하의 사용자는 본 게시물을 조회할 수 없게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4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등급으로 설정을 하게 되면 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5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 이하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사용자’는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조회가 불가능하고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4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등급 이상 사용자들만 본 게시물을 조회할 수 있게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 startAt="5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보존기간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게시물이 해당 게시판에 존재하게 되는 기간을 설정합니다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기본은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영구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＂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설정한 보존 기간을 경과하게 되면 자동으로 삭제되지는 않으나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별도 ‘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만료함’으로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본 게시물이 이동하게 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A6BD2AE6-1ABC-46D7-A618-01AAAFB8BA9F}"/>
              </a:ext>
            </a:extLst>
          </p:cNvPr>
          <p:cNvSpPr/>
          <p:nvPr/>
        </p:nvSpPr>
        <p:spPr>
          <a:xfrm flipV="1">
            <a:off x="203304" y="6521822"/>
            <a:ext cx="6896743" cy="17615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7487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>
            <a:extLst>
              <a:ext uri="{FF2B5EF4-FFF2-40B4-BE49-F238E27FC236}">
                <a16:creationId xmlns:a16="http://schemas.microsoft.com/office/drawing/2014/main" xmlns="" id="{9C082B93-9BAE-4899-85B9-F81BA867CAE2}"/>
              </a:ext>
            </a:extLst>
          </p:cNvPr>
          <p:cNvSpPr/>
          <p:nvPr/>
        </p:nvSpPr>
        <p:spPr>
          <a:xfrm>
            <a:off x="1051307" y="1828066"/>
            <a:ext cx="5829196" cy="543320"/>
          </a:xfrm>
          <a:prstGeom prst="rect">
            <a:avLst/>
          </a:prstGeom>
          <a:solidFill>
            <a:srgbClr val="E6E7E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알림판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622371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/>
              <a:t>그룹웨어 </a:t>
            </a:r>
            <a:r>
              <a:rPr lang="en-US" altLang="ko-KR" sz="1200" dirty="0"/>
              <a:t>HOME</a:t>
            </a:r>
            <a:r>
              <a:rPr lang="ko-KR" altLang="en-US" sz="1200" dirty="0"/>
              <a:t> 상단중간과 하단</a:t>
            </a:r>
            <a:r>
              <a:rPr lang="en-US" altLang="ko-KR" sz="1200" dirty="0"/>
              <a:t> </a:t>
            </a:r>
            <a:r>
              <a:rPr lang="ko-KR" altLang="en-US" sz="1200" dirty="0" err="1"/>
              <a:t>알림바</a:t>
            </a:r>
            <a:r>
              <a:rPr lang="ko-KR" altLang="en-US" sz="1200" dirty="0"/>
              <a:t> 부분에 등록된 알림판 내용이 제공합니다</a:t>
            </a:r>
            <a:r>
              <a:rPr lang="en-US" altLang="ko-KR" sz="1200" dirty="0"/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/>
              <a:t>하단 </a:t>
            </a:r>
            <a:r>
              <a:rPr lang="ko-KR" altLang="en-US" sz="1200" dirty="0" err="1"/>
              <a:t>알림바의</a:t>
            </a:r>
            <a:r>
              <a:rPr lang="ko-KR" altLang="en-US" sz="1200" dirty="0"/>
              <a:t> 경우 </a:t>
            </a:r>
            <a:r>
              <a:rPr lang="ko-KR" altLang="en-US" sz="1200" dirty="0" err="1"/>
              <a:t>미조회</a:t>
            </a:r>
            <a:r>
              <a:rPr lang="ko-KR" altLang="en-US" sz="1200" dirty="0"/>
              <a:t> </a:t>
            </a:r>
            <a:r>
              <a:rPr lang="ko-KR" altLang="en-US" sz="1200" dirty="0" err="1"/>
              <a:t>알림글만</a:t>
            </a:r>
            <a:r>
              <a:rPr lang="ko-KR" altLang="en-US" sz="1200" dirty="0"/>
              <a:t> 제공되며 조회시에는 </a:t>
            </a:r>
            <a:r>
              <a:rPr lang="en-US" altLang="ko-KR" sz="1200" dirty="0"/>
              <a:t>HOME </a:t>
            </a:r>
            <a:r>
              <a:rPr lang="ko-KR" altLang="en-US" sz="1200" dirty="0"/>
              <a:t>상단 중간에만 제공됩니다</a:t>
            </a:r>
            <a:r>
              <a:rPr lang="en-US" altLang="ko-KR" sz="1200" dirty="0"/>
              <a:t>.</a:t>
            </a:r>
          </a:p>
        </p:txBody>
      </p:sp>
      <p:sp>
        <p:nvSpPr>
          <p:cNvPr id="15" name="부제목 2">
            <a:extLst>
              <a:ext uri="{FF2B5EF4-FFF2-40B4-BE49-F238E27FC236}">
                <a16:creationId xmlns:a16="http://schemas.microsoft.com/office/drawing/2014/main" xmlns="" id="{3EF786BE-270B-4C87-9E65-73D07827E8E8}"/>
              </a:ext>
            </a:extLst>
          </p:cNvPr>
          <p:cNvSpPr txBox="1">
            <a:spLocks/>
          </p:cNvSpPr>
          <p:nvPr/>
        </p:nvSpPr>
        <p:spPr>
          <a:xfrm>
            <a:off x="203304" y="7563803"/>
            <a:ext cx="7364558" cy="225850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알림글의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제목을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중요표시에 </a:t>
            </a:r>
            <a:r>
              <a:rPr lang="ko-KR" altLang="en-US" sz="1200" dirty="0"/>
              <a:t>체크를 한 경우에 게시물 목록리스트에 </a:t>
            </a:r>
            <a:r>
              <a:rPr lang="en-US" altLang="ko-KR" sz="1200" dirty="0"/>
              <a:t>‘!’</a:t>
            </a:r>
            <a:r>
              <a:rPr lang="ko-KR" altLang="en-US" sz="1200" dirty="0"/>
              <a:t> 표시로 중요표시를 제공합니다</a:t>
            </a:r>
            <a:r>
              <a:rPr lang="en-US" altLang="ko-KR" sz="1200" dirty="0"/>
              <a:t>.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게시기간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/>
              <a:t>본 </a:t>
            </a:r>
            <a:r>
              <a:rPr lang="ko-KR" altLang="en-US" sz="1200" dirty="0" err="1"/>
              <a:t>알림글이</a:t>
            </a:r>
            <a:r>
              <a:rPr lang="ko-KR" altLang="en-US" sz="1200" dirty="0"/>
              <a:t> </a:t>
            </a:r>
            <a:r>
              <a:rPr lang="en-US" altLang="ko-KR" sz="1200" dirty="0"/>
              <a:t>HOME </a:t>
            </a:r>
            <a:r>
              <a:rPr lang="ko-KR" altLang="en-US" sz="1200" dirty="0"/>
              <a:t>상단중간 알림판에 제공될 일시를 지정합니다</a:t>
            </a:r>
            <a:r>
              <a:rPr lang="en-US" altLang="ko-KR" sz="1200" dirty="0"/>
              <a:t>. 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파일첨부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/>
              <a:t>알림글과</a:t>
            </a:r>
            <a:r>
              <a:rPr lang="ko-KR" altLang="en-US" sz="1200" dirty="0"/>
              <a:t> 관련된 파일을 첨부합니다</a:t>
            </a:r>
            <a:r>
              <a:rPr lang="en-US" altLang="ko-KR" sz="1200" dirty="0"/>
              <a:t>. 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보안등급</a:t>
            </a:r>
            <a:r>
              <a:rPr lang="ko-KR" altLang="en-US" sz="12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/>
              <a:t>본 </a:t>
            </a:r>
            <a:r>
              <a:rPr lang="ko-KR" altLang="en-US" sz="1200" dirty="0" err="1"/>
              <a:t>알림글을</a:t>
            </a:r>
            <a:r>
              <a:rPr lang="ko-KR" altLang="en-US" sz="1200" dirty="0"/>
              <a:t> 조회할 보안등급을 설정할 수 있습니다</a:t>
            </a:r>
            <a:r>
              <a:rPr lang="en-US" altLang="ko-KR" sz="1200" dirty="0"/>
              <a:t>. 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203304" y="3755812"/>
            <a:ext cx="7364558" cy="36679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6ED1EAC8-6DD7-4685-841A-3C25E6492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25" y="3858713"/>
            <a:ext cx="6736750" cy="3509377"/>
          </a:xfrm>
          <a:prstGeom prst="rect">
            <a:avLst/>
          </a:prstGeom>
        </p:spPr>
      </p:pic>
      <p:sp>
        <p:nvSpPr>
          <p:cNvPr id="9" name="부제목 2">
            <a:extLst>
              <a:ext uri="{FF2B5EF4-FFF2-40B4-BE49-F238E27FC236}">
                <a16:creationId xmlns:a16="http://schemas.microsoft.com/office/drawing/2014/main" xmlns="" id="{B75B1A45-0D8E-4EFA-BDAD-8C89A5CF84CD}"/>
              </a:ext>
            </a:extLst>
          </p:cNvPr>
          <p:cNvSpPr txBox="1">
            <a:spLocks/>
          </p:cNvSpPr>
          <p:nvPr/>
        </p:nvSpPr>
        <p:spPr>
          <a:xfrm>
            <a:off x="203304" y="2935681"/>
            <a:ext cx="7364558" cy="76209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알림판 추가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/>
              <a:t>아래와 같이 알림판에 등록될 </a:t>
            </a:r>
            <a:r>
              <a:rPr lang="ko-KR" altLang="en-US" sz="1200" dirty="0" err="1"/>
              <a:t>알림글을</a:t>
            </a:r>
            <a:r>
              <a:rPr lang="ko-KR" altLang="en-US" sz="1200" dirty="0"/>
              <a:t> 작성합니다</a:t>
            </a:r>
            <a:r>
              <a:rPr lang="en-US" altLang="ko-KR" sz="1200" dirty="0"/>
              <a:t>.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xmlns="" id="{11853B16-145D-4D71-9588-DEC910248C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/>
          <a:stretch/>
        </p:blipFill>
        <p:spPr>
          <a:xfrm>
            <a:off x="1145314" y="1912464"/>
            <a:ext cx="5638800" cy="425148"/>
          </a:xfrm>
          <a:prstGeom prst="rect">
            <a:avLst/>
          </a:prstGeom>
        </p:spPr>
      </p:pic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xmlns="" id="{5225A836-ED7C-4C45-81AF-EE0AC3FBA1A2}"/>
              </a:ext>
            </a:extLst>
          </p:cNvPr>
          <p:cNvSpPr/>
          <p:nvPr/>
        </p:nvSpPr>
        <p:spPr>
          <a:xfrm>
            <a:off x="1168400" y="4173532"/>
            <a:ext cx="5820569" cy="27146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0033B8B-0359-40B5-8C74-7B73B6CD7E8E}"/>
              </a:ext>
            </a:extLst>
          </p:cNvPr>
          <p:cNvSpPr txBox="1"/>
          <p:nvPr/>
        </p:nvSpPr>
        <p:spPr>
          <a:xfrm>
            <a:off x="826572" y="4114588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lt"/>
                <a:ea typeface="휴먼둥근헤드라인" panose="02030504000101010101" pitchFamily="18" charset="-127"/>
              </a:rPr>
              <a:t>1)</a:t>
            </a:r>
            <a:endParaRPr lang="ko-KR" altLang="en-US" sz="1600" b="1" dirty="0">
              <a:latin typeface="+mj-lt"/>
              <a:ea typeface="휴먼둥근헤드라인" panose="02030504000101010101" pitchFamily="18" charset="-127"/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xmlns="" id="{EA1E2641-15DF-4FA4-84CA-51B928E3D126}"/>
              </a:ext>
            </a:extLst>
          </p:cNvPr>
          <p:cNvSpPr/>
          <p:nvPr/>
        </p:nvSpPr>
        <p:spPr>
          <a:xfrm>
            <a:off x="6991350" y="4173532"/>
            <a:ext cx="552450" cy="271467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D5AD5DB-68C3-4574-B979-E5D137BAF34C}"/>
              </a:ext>
            </a:extLst>
          </p:cNvPr>
          <p:cNvSpPr txBox="1"/>
          <p:nvPr/>
        </p:nvSpPr>
        <p:spPr>
          <a:xfrm>
            <a:off x="7122597" y="4409863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lt"/>
                <a:ea typeface="휴먼둥근헤드라인" panose="02030504000101010101" pitchFamily="18" charset="-127"/>
              </a:rPr>
              <a:t>2)</a:t>
            </a:r>
            <a:endParaRPr lang="ko-KR" altLang="en-US" sz="1600" b="1" dirty="0">
              <a:latin typeface="+mj-lt"/>
              <a:ea typeface="휴먼둥근헤드라인" panose="02030504000101010101" pitchFamily="18" charset="-127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xmlns="" id="{383E2232-E12C-424A-BC47-AB9607BF50DF}"/>
              </a:ext>
            </a:extLst>
          </p:cNvPr>
          <p:cNvSpPr/>
          <p:nvPr/>
        </p:nvSpPr>
        <p:spPr>
          <a:xfrm>
            <a:off x="1168400" y="4488657"/>
            <a:ext cx="1831975" cy="25479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8BBCE0FB-5FB0-4540-B208-718EBFF6264E}"/>
              </a:ext>
            </a:extLst>
          </p:cNvPr>
          <p:cNvSpPr txBox="1"/>
          <p:nvPr/>
        </p:nvSpPr>
        <p:spPr>
          <a:xfrm>
            <a:off x="826572" y="4435263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lt"/>
                <a:ea typeface="휴먼둥근헤드라인" panose="02030504000101010101" pitchFamily="18" charset="-127"/>
              </a:rPr>
              <a:t>3)</a:t>
            </a:r>
            <a:endParaRPr lang="ko-KR" altLang="en-US" sz="1600" b="1" dirty="0">
              <a:latin typeface="+mj-lt"/>
              <a:ea typeface="휴먼둥근헤드라인" panose="02030504000101010101" pitchFamily="18" charset="-127"/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xmlns="" id="{E81B27D4-A535-4D27-8D4B-664C3636272E}"/>
              </a:ext>
            </a:extLst>
          </p:cNvPr>
          <p:cNvSpPr/>
          <p:nvPr/>
        </p:nvSpPr>
        <p:spPr>
          <a:xfrm>
            <a:off x="787400" y="4800021"/>
            <a:ext cx="1711325" cy="25479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2CC0250-1473-4FDE-B3CD-1CC424C34526}"/>
              </a:ext>
            </a:extLst>
          </p:cNvPr>
          <p:cNvSpPr txBox="1"/>
          <p:nvPr/>
        </p:nvSpPr>
        <p:spPr>
          <a:xfrm>
            <a:off x="2473052" y="4749802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lt"/>
                <a:ea typeface="휴먼둥근헤드라인" panose="02030504000101010101" pitchFamily="18" charset="-127"/>
              </a:rPr>
              <a:t>4)</a:t>
            </a:r>
            <a:endParaRPr lang="ko-KR" altLang="en-US" sz="1600" b="1" dirty="0">
              <a:latin typeface="+mj-lt"/>
              <a:ea typeface="휴먼둥근헤드라인" panose="02030504000101010101" pitchFamily="18" charset="-127"/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xmlns="" id="{933DFB3A-7B45-48F7-A37A-EE001416AD60}"/>
              </a:ext>
            </a:extLst>
          </p:cNvPr>
          <p:cNvSpPr/>
          <p:nvPr/>
        </p:nvSpPr>
        <p:spPr>
          <a:xfrm>
            <a:off x="6741319" y="6964101"/>
            <a:ext cx="718661" cy="25479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9BD67BF-9371-4A51-8225-7E4AE36380B0}"/>
              </a:ext>
            </a:extLst>
          </p:cNvPr>
          <p:cNvSpPr txBox="1"/>
          <p:nvPr/>
        </p:nvSpPr>
        <p:spPr>
          <a:xfrm>
            <a:off x="6385498" y="6911501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+mj-lt"/>
                <a:ea typeface="휴먼둥근헤드라인" panose="02030504000101010101" pitchFamily="18" charset="-127"/>
              </a:rPr>
              <a:t>5)</a:t>
            </a:r>
            <a:endParaRPr lang="ko-KR" altLang="en-US" sz="1600" b="1" dirty="0">
              <a:latin typeface="+mj-lt"/>
              <a:ea typeface="휴먼둥근헤드라인" panose="02030504000101010101" pitchFamily="18" charset="-127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xmlns="" id="{B57E5973-EB8D-44EA-BA05-9182EF1995FF}"/>
              </a:ext>
            </a:extLst>
          </p:cNvPr>
          <p:cNvSpPr/>
          <p:nvPr/>
        </p:nvSpPr>
        <p:spPr>
          <a:xfrm>
            <a:off x="1048925" y="2497380"/>
            <a:ext cx="5831578" cy="486488"/>
          </a:xfrm>
          <a:prstGeom prst="rect">
            <a:avLst/>
          </a:prstGeom>
          <a:solidFill>
            <a:srgbClr val="E6E7E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xmlns="" id="{09A262A9-BF4B-4A88-9C1A-8310E36EB7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3724" y="2583462"/>
            <a:ext cx="5638800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002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xmlns="" id="{3BDCE66C-5B43-475B-8C85-522F49921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45" y="1674112"/>
            <a:ext cx="7300155" cy="3762567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나의 글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게시판에서 자신이 쓴 글을 전부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203304" y="1633771"/>
            <a:ext cx="7364558" cy="37655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8814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xmlns="" id="{223D2CF6-2EAB-4D43-9C7E-7BFDA2FEC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99" y="3251216"/>
            <a:ext cx="7366942" cy="4131219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203303" y="3254838"/>
            <a:ext cx="7364557" cy="408725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개요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207378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게시판은 다양한 보안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검색 및 자료 저장 기능을 통하여 사내에 발생하는 의견과 자료를 수렴하여 관리합니다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다양한 종류의 게시판을 무제한 생성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보안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각 게시물 별 보안등급을 지정할 수 있으며 게시물을 업무관리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로 배포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공지사항 등록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통합검색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백업 등의 기능을 제공하여 업무의 효율적인 커뮤니케이션이 가능합니다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공용게시판과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할일로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나눠져 있으며 </a:t>
            </a:r>
            <a:r>
              <a:rPr lang="ko-KR" altLang="en-US" sz="12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할일에는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관리가 제공됩니다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E75EEB65-CF66-411C-A7BB-6523980447C7}"/>
              </a:ext>
            </a:extLst>
          </p:cNvPr>
          <p:cNvSpPr/>
          <p:nvPr/>
        </p:nvSpPr>
        <p:spPr>
          <a:xfrm>
            <a:off x="5223109" y="3408786"/>
            <a:ext cx="482249" cy="18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xmlns="" id="{6D773CDE-E9DD-4AA6-B057-E7CDD3CA42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816" y="3378085"/>
            <a:ext cx="221153" cy="16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9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E5C5A21C-D265-4D2E-8886-61537E16A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96" y="1896236"/>
            <a:ext cx="7286709" cy="3646334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공용게시판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3" y="1140898"/>
            <a:ext cx="7364558" cy="70134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공용게시판은 같이 사용하는 게시판입니다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보안등급을 걸어 필요한 사람에게 공유하며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불필요한 사람에게는 공개되지 않도록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xmlns="" id="{6CEAE5C6-9CFC-45A0-B45E-635EE823BE45}"/>
              </a:ext>
            </a:extLst>
          </p:cNvPr>
          <p:cNvSpPr/>
          <p:nvPr/>
        </p:nvSpPr>
        <p:spPr>
          <a:xfrm>
            <a:off x="203303" y="1842247"/>
            <a:ext cx="7364557" cy="36441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부제목 2">
            <a:extLst>
              <a:ext uri="{FF2B5EF4-FFF2-40B4-BE49-F238E27FC236}">
                <a16:creationId xmlns:a16="http://schemas.microsoft.com/office/drawing/2014/main" xmlns="" id="{C89486AE-145E-40AE-A463-87F42C7946F4}"/>
              </a:ext>
            </a:extLst>
          </p:cNvPr>
          <p:cNvSpPr txBox="1">
            <a:spLocks/>
          </p:cNvSpPr>
          <p:nvPr/>
        </p:nvSpPr>
        <p:spPr>
          <a:xfrm>
            <a:off x="203303" y="5530312"/>
            <a:ext cx="7364558" cy="252427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5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 생성</a:t>
            </a:r>
            <a:endParaRPr lang="en-US" altLang="ko-KR" sz="15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게시판을 사용하기 위해서는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-&gt;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게시판의 분류와 게시판을 생성해 주어야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  <a:buSzPct val="110000"/>
            </a:pPr>
            <a:r>
              <a:rPr lang="ko-KR" altLang="en-US" sz="15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 선택</a:t>
            </a:r>
            <a:endParaRPr lang="en-US" altLang="ko-KR" sz="15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lvl="1"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상단에 게시판 메뉴를 클릭하게 되면 전체 게시물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 권한 체크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내역을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lvl="1"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원하는 게시판만 보고자 하는 경우 아래와 같이 왼쪽 메뉴에서 원하는 게시판을 클릭해야 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xmlns="" id="{B839EBB3-0770-4EE2-97D6-5BE603F52D50}"/>
              </a:ext>
            </a:extLst>
          </p:cNvPr>
          <p:cNvSpPr/>
          <p:nvPr/>
        </p:nvSpPr>
        <p:spPr>
          <a:xfrm>
            <a:off x="203304" y="7600243"/>
            <a:ext cx="7364558" cy="21219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xmlns="" id="{56D98068-995C-4CA6-853D-8D4D2F1DE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16" y="7636921"/>
            <a:ext cx="7317984" cy="20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86FF2158-9676-48D4-A4AD-7803944AA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608" y="1658056"/>
            <a:ext cx="7241791" cy="2715671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45829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자신이 직접 등록한 게시판을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xmlns="" id="{1AD88192-C1D5-4923-854F-3BA4BF683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41" y="5009535"/>
            <a:ext cx="2971800" cy="247650"/>
          </a:xfrm>
          <a:prstGeom prst="rect">
            <a:avLst/>
          </a:prstGeom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xmlns="" id="{8F7D35BA-A243-4EC3-84F2-8B1A96A6C242}"/>
              </a:ext>
            </a:extLst>
          </p:cNvPr>
          <p:cNvSpPr/>
          <p:nvPr/>
        </p:nvSpPr>
        <p:spPr>
          <a:xfrm>
            <a:off x="203305" y="4917556"/>
            <a:ext cx="3179976" cy="4230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B23D4B45-873D-40B9-A1CE-573399107CF1}"/>
              </a:ext>
            </a:extLst>
          </p:cNvPr>
          <p:cNvSpPr/>
          <p:nvPr/>
        </p:nvSpPr>
        <p:spPr>
          <a:xfrm>
            <a:off x="2382819" y="2728806"/>
            <a:ext cx="91440" cy="968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E9DF7770-26F6-4A34-B04A-9E22679034BD}"/>
              </a:ext>
            </a:extLst>
          </p:cNvPr>
          <p:cNvSpPr/>
          <p:nvPr/>
        </p:nvSpPr>
        <p:spPr>
          <a:xfrm>
            <a:off x="2382819" y="3018880"/>
            <a:ext cx="91440" cy="968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A0EE34FC-20AC-4BA5-8D40-37187B4DA089}"/>
              </a:ext>
            </a:extLst>
          </p:cNvPr>
          <p:cNvSpPr/>
          <p:nvPr/>
        </p:nvSpPr>
        <p:spPr>
          <a:xfrm>
            <a:off x="2476949" y="3324707"/>
            <a:ext cx="91440" cy="968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55A689E3-6AF3-4C7C-8DA0-261A8F7366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4894" y="1687084"/>
            <a:ext cx="1286578" cy="976846"/>
          </a:xfrm>
          <a:prstGeom prst="rect">
            <a:avLst/>
          </a:prstGeom>
          <a:effectLst>
            <a:outerShdw blurRad="50800" dir="5400000" algn="ctr" rotWithShape="0">
              <a:schemeClr val="bg1">
                <a:lumMod val="50000"/>
              </a:schemeClr>
            </a:outerShdw>
          </a:effectLst>
        </p:spPr>
      </p:pic>
      <p:sp>
        <p:nvSpPr>
          <p:cNvPr id="22" name="부제목 2">
            <a:extLst>
              <a:ext uri="{FF2B5EF4-FFF2-40B4-BE49-F238E27FC236}">
                <a16:creationId xmlns:a16="http://schemas.microsoft.com/office/drawing/2014/main" xmlns="" id="{5F35FAEC-6A19-490A-A5FC-82295BD4C0F3}"/>
              </a:ext>
            </a:extLst>
          </p:cNvPr>
          <p:cNvSpPr txBox="1">
            <a:spLocks/>
          </p:cNvSpPr>
          <p:nvPr/>
        </p:nvSpPr>
        <p:spPr>
          <a:xfrm>
            <a:off x="203304" y="5478499"/>
            <a:ext cx="7364558" cy="116881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새로운 분류명을 입력하거나 기존에 등록된 분류명을 선택 지정합니다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분류선택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분류를 이동할 게시물을 체크한 후 분류선택에서 이동할 분류를 선택한 후 이동할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xmlns="" id="{98EE7B4D-A999-4683-9E15-3514C0B34593}"/>
              </a:ext>
            </a:extLst>
          </p:cNvPr>
          <p:cNvSpPr/>
          <p:nvPr/>
        </p:nvSpPr>
        <p:spPr>
          <a:xfrm>
            <a:off x="2955561" y="1679082"/>
            <a:ext cx="174885" cy="167391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부제목 2">
            <a:extLst>
              <a:ext uri="{FF2B5EF4-FFF2-40B4-BE49-F238E27FC236}">
                <a16:creationId xmlns:a16="http://schemas.microsoft.com/office/drawing/2014/main" xmlns="" id="{3D1C2746-12D9-44F3-8BCC-6818A1809E51}"/>
              </a:ext>
            </a:extLst>
          </p:cNvPr>
          <p:cNvSpPr txBox="1">
            <a:spLocks/>
          </p:cNvSpPr>
          <p:nvPr/>
        </p:nvSpPr>
        <p:spPr>
          <a:xfrm>
            <a:off x="203304" y="4419161"/>
            <a:ext cx="7364558" cy="45829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등록된 게시판의 상태를 체크합니다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진행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완료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보류 중 선택할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203304" y="1605214"/>
            <a:ext cx="7364558" cy="27200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5DCB173A-E912-4468-AF29-95374F31FB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767" y="6767296"/>
            <a:ext cx="2209800" cy="1095375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xmlns="" id="{03971A50-29DB-4251-8CA1-A5E0B93F075C}"/>
              </a:ext>
            </a:extLst>
          </p:cNvPr>
          <p:cNvSpPr/>
          <p:nvPr/>
        </p:nvSpPr>
        <p:spPr>
          <a:xfrm>
            <a:off x="203305" y="6738269"/>
            <a:ext cx="2293152" cy="11688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224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그림 27">
            <a:extLst>
              <a:ext uri="{FF2B5EF4-FFF2-40B4-BE49-F238E27FC236}">
                <a16:creationId xmlns:a16="http://schemas.microsoft.com/office/drawing/2014/main" xmlns="" id="{840AAACD-3E96-46D3-917E-BB6D54940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394" y="1763630"/>
            <a:ext cx="6335006" cy="2406848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45829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할일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분류관리에서 새분류와 분류 수정을 제공합니다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xmlns="" id="{2A91A7D5-0142-4FFE-92F3-355964AF86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27252"/>
          <a:stretch/>
        </p:blipFill>
        <p:spPr>
          <a:xfrm>
            <a:off x="7207862" y="1144491"/>
            <a:ext cx="360000" cy="421548"/>
          </a:xfrm>
          <a:prstGeom prst="rect">
            <a:avLst/>
          </a:prstGeom>
        </p:spPr>
      </p:pic>
      <p:sp>
        <p:nvSpPr>
          <p:cNvPr id="27" name="직사각형 26">
            <a:extLst>
              <a:ext uri="{FF2B5EF4-FFF2-40B4-BE49-F238E27FC236}">
                <a16:creationId xmlns:a16="http://schemas.microsoft.com/office/drawing/2014/main" xmlns="" id="{99BFC378-95A1-416D-BECF-EB1C4A15EBC5}"/>
              </a:ext>
            </a:extLst>
          </p:cNvPr>
          <p:cNvSpPr/>
          <p:nvPr/>
        </p:nvSpPr>
        <p:spPr>
          <a:xfrm>
            <a:off x="203303" y="1682212"/>
            <a:ext cx="6520225" cy="24716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131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CD79E5BF-6614-4138-B3AA-29C6A37D0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4250" y="2779471"/>
            <a:ext cx="924289" cy="1647645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xmlns="" id="{72694DD9-AC29-4C0A-8E98-67A31948B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25" y="5478654"/>
            <a:ext cx="5222127" cy="1887363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xmlns="" id="{2462216C-7922-452F-B04F-5B0A6B4773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817" y="1652242"/>
            <a:ext cx="5228068" cy="3811857"/>
          </a:xfrm>
          <a:prstGeom prst="rect">
            <a:avLst/>
          </a:prstGeom>
        </p:spPr>
      </p:pic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42543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조회화면은 다음과 같습니다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5" name="부제목 2">
            <a:extLst>
              <a:ext uri="{FF2B5EF4-FFF2-40B4-BE49-F238E27FC236}">
                <a16:creationId xmlns:a16="http://schemas.microsoft.com/office/drawing/2014/main" xmlns="" id="{3EF786BE-270B-4C87-9E65-73D07827E8E8}"/>
              </a:ext>
            </a:extLst>
          </p:cNvPr>
          <p:cNvSpPr txBox="1">
            <a:spLocks/>
          </p:cNvSpPr>
          <p:nvPr/>
        </p:nvSpPr>
        <p:spPr>
          <a:xfrm>
            <a:off x="203304" y="7478398"/>
            <a:ext cx="7364558" cy="147228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수정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수정합니다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작성자와 관리자에게만 부여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삭제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삭제합니다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작성자와 관리자에게만 부여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+mj-lt"/>
              <a:buAutoNum type="arabicParenR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다른 사람에게 스크랩합니다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b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(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즐겨찾기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URL Copy)</a:t>
            </a:r>
            <a:endParaRPr lang="en-US" altLang="ko-KR" sz="12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203303" y="1630117"/>
            <a:ext cx="5269649" cy="5752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xmlns="" id="{4293A8AD-B7ED-4AF8-AE45-B134880C87A9}"/>
              </a:ext>
            </a:extLst>
          </p:cNvPr>
          <p:cNvSpPr/>
          <p:nvPr/>
        </p:nvSpPr>
        <p:spPr>
          <a:xfrm>
            <a:off x="431006" y="1670364"/>
            <a:ext cx="219075" cy="21050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7194794" y="7528522"/>
            <a:ext cx="355922" cy="1406040"/>
            <a:chOff x="7292449" y="8871220"/>
            <a:chExt cx="355922" cy="1406040"/>
          </a:xfrm>
        </p:grpSpPr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xmlns="" id="{8D60C2B5-111D-49E8-AE27-FD0BC422B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292449" y="8871220"/>
              <a:ext cx="338693" cy="301061"/>
            </a:xfrm>
            <a:prstGeom prst="rect">
              <a:avLst/>
            </a:prstGeom>
          </p:spPr>
        </p:pic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xmlns="" id="{6A1709AE-20AD-40DA-A7CC-FABC9F2F5E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322601" y="9379002"/>
              <a:ext cx="250884" cy="301061"/>
            </a:xfrm>
            <a:prstGeom prst="rect">
              <a:avLst/>
            </a:prstGeom>
          </p:spPr>
        </p:pic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xmlns="" id="{223CC2F1-C85E-4799-A3D5-CE3406BA9A8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292653" y="9912181"/>
              <a:ext cx="355718" cy="365079"/>
            </a:xfrm>
            <a:prstGeom prst="rect">
              <a:avLst/>
            </a:prstGeom>
          </p:spPr>
        </p:pic>
      </p:grpSp>
      <p:pic>
        <p:nvPicPr>
          <p:cNvPr id="2" name="그림 1">
            <a:extLst>
              <a:ext uri="{FF2B5EF4-FFF2-40B4-BE49-F238E27FC236}">
                <a16:creationId xmlns:a16="http://schemas.microsoft.com/office/drawing/2014/main" xmlns="" id="{4C4C9ED0-B60A-4D6A-A3B1-7941B2F6DD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85516" y="2738269"/>
            <a:ext cx="873940" cy="1543050"/>
          </a:xfrm>
          <a:prstGeom prst="rect">
            <a:avLst/>
          </a:prstGeom>
        </p:spPr>
      </p:pic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xmlns="" id="{73AA51DE-78B1-467E-94FC-11A6C664604A}"/>
              </a:ext>
            </a:extLst>
          </p:cNvPr>
          <p:cNvSpPr/>
          <p:nvPr/>
        </p:nvSpPr>
        <p:spPr>
          <a:xfrm>
            <a:off x="4507425" y="2748682"/>
            <a:ext cx="823180" cy="1515343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xmlns="" id="{9D700971-ACD9-415D-90B1-EA2F8CD99416}"/>
              </a:ext>
            </a:extLst>
          </p:cNvPr>
          <p:cNvSpPr/>
          <p:nvPr/>
        </p:nvSpPr>
        <p:spPr>
          <a:xfrm>
            <a:off x="250825" y="5721435"/>
            <a:ext cx="5197475" cy="41266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58E8A0F-6F50-4F80-A67B-43A341851386}"/>
              </a:ext>
            </a:extLst>
          </p:cNvPr>
          <p:cNvSpPr txBox="1"/>
          <p:nvPr/>
        </p:nvSpPr>
        <p:spPr>
          <a:xfrm>
            <a:off x="363378" y="183776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1)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C1832E2-87BA-4882-AC2F-41F8F8789755}"/>
              </a:ext>
            </a:extLst>
          </p:cNvPr>
          <p:cNvSpPr txBox="1"/>
          <p:nvPr/>
        </p:nvSpPr>
        <p:spPr>
          <a:xfrm>
            <a:off x="2649614" y="5758490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4)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xmlns="" id="{38FB73B5-1C41-42FE-81BF-D4499040EC06}"/>
              </a:ext>
            </a:extLst>
          </p:cNvPr>
          <p:cNvSpPr/>
          <p:nvPr/>
        </p:nvSpPr>
        <p:spPr>
          <a:xfrm>
            <a:off x="658825" y="1670364"/>
            <a:ext cx="217952" cy="210505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EF05464E-84FA-418D-9CB4-050045232E44}"/>
              </a:ext>
            </a:extLst>
          </p:cNvPr>
          <p:cNvSpPr txBox="1"/>
          <p:nvPr/>
        </p:nvSpPr>
        <p:spPr>
          <a:xfrm>
            <a:off x="590691" y="1837768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2)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xmlns="" id="{6DC90FEC-7D73-466E-9B79-69459E54CAD2}"/>
              </a:ext>
            </a:extLst>
          </p:cNvPr>
          <p:cNvSpPr/>
          <p:nvPr/>
        </p:nvSpPr>
        <p:spPr>
          <a:xfrm>
            <a:off x="5169198" y="2449956"/>
            <a:ext cx="279102" cy="299594"/>
          </a:xfrm>
          <a:prstGeom prst="roundRect">
            <a:avLst>
              <a:gd name="adj" fmla="val 4913"/>
            </a:avLst>
          </a:prstGeom>
          <a:noFill/>
          <a:ln w="38100">
            <a:solidFill>
              <a:srgbClr val="FFA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F66B457-98AA-4B9D-9668-E6DE04DEE2C4}"/>
              </a:ext>
            </a:extLst>
          </p:cNvPr>
          <p:cNvSpPr txBox="1"/>
          <p:nvPr/>
        </p:nvSpPr>
        <p:spPr>
          <a:xfrm>
            <a:off x="5070247" y="2578753"/>
            <a:ext cx="383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3)</a:t>
            </a:r>
            <a:endParaRPr lang="ko-KR" altLang="en-US" sz="16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310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7"/>
            <a:ext cx="7364558" cy="322939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SzPct val="110000"/>
              <a:buFont typeface="+mj-lt"/>
              <a:buAutoNum type="arabicParenR" startAt="4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의견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하단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의견을 등록하고 의견 등록에 대한 알림 대상을 설정할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의견자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조회자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lvl="1"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등록된 알림은 ‘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수신알림’에서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확인할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작성자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게시물 등록자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의견 작성자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의견을 등록한 사용자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조회자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조회한 사용자</a:t>
            </a: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457200" lvl="1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수신자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체크를 해서 조직도를 통해서 원하는 사용자를 지정할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오른쪽메뉴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graphicFrame>
        <p:nvGraphicFramePr>
          <p:cNvPr id="3" name="표 3">
            <a:extLst>
              <a:ext uri="{FF2B5EF4-FFF2-40B4-BE49-F238E27FC236}">
                <a16:creationId xmlns:a16="http://schemas.microsoft.com/office/drawing/2014/main" xmlns="" id="{1D618791-9FDD-4223-8915-6226AD469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604266"/>
              </p:ext>
            </p:extLst>
          </p:nvPr>
        </p:nvGraphicFramePr>
        <p:xfrm>
          <a:off x="203304" y="4376834"/>
          <a:ext cx="7364558" cy="2764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743">
                  <a:extLst>
                    <a:ext uri="{9D8B030D-6E8A-4147-A177-3AD203B41FA5}">
                      <a16:colId xmlns:a16="http://schemas.microsoft.com/office/drawing/2014/main" xmlns="" val="1870778093"/>
                    </a:ext>
                  </a:extLst>
                </a:gridCol>
                <a:gridCol w="6182815">
                  <a:extLst>
                    <a:ext uri="{9D8B030D-6E8A-4147-A177-3AD203B41FA5}">
                      <a16:colId xmlns:a16="http://schemas.microsoft.com/office/drawing/2014/main" xmlns="" val="1715134400"/>
                    </a:ext>
                  </a:extLst>
                </a:gridCol>
              </a:tblGrid>
              <a:tr h="561156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/>
                        <a:t>본 게시물을 인쇄합니다</a:t>
                      </a:r>
                      <a:r>
                        <a:rPr lang="en-US" altLang="ko-KR" sz="1200"/>
                        <a:t>.</a:t>
                      </a:r>
                      <a:endParaRPr lang="ko-KR" altLang="en-US" sz="12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03261038"/>
                  </a:ext>
                </a:extLst>
              </a:tr>
              <a:tr h="2203039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r>
                        <a:rPr lang="ko-KR" altLang="en-US" sz="1200" dirty="0"/>
                        <a:t>                      본 게시물을 다른 메뉴로 스크랩</a:t>
                      </a:r>
                      <a:r>
                        <a:rPr lang="en-US" altLang="ko-KR" sz="1200" dirty="0"/>
                        <a:t>(</a:t>
                      </a:r>
                      <a:r>
                        <a:rPr lang="ko-KR" altLang="en-US" sz="1200" dirty="0"/>
                        <a:t>복사</a:t>
                      </a:r>
                      <a:r>
                        <a:rPr lang="en-US" altLang="ko-KR" sz="1200" dirty="0"/>
                        <a:t>)</a:t>
                      </a:r>
                      <a:r>
                        <a:rPr lang="ko-KR" altLang="en-US" sz="1200" dirty="0"/>
                        <a:t>합니다</a:t>
                      </a:r>
                      <a:r>
                        <a:rPr lang="en-US" altLang="ko-KR" sz="1200" dirty="0"/>
                        <a:t>.</a:t>
                      </a:r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endParaRPr lang="en-US" altLang="ko-KR" sz="1200" dirty="0"/>
                    </a:p>
                    <a:p>
                      <a:pPr latinLnBrk="1"/>
                      <a:r>
                        <a:rPr lang="en-US" altLang="ko-KR" sz="1200" dirty="0"/>
                        <a:t>                       URL</a:t>
                      </a:r>
                      <a:r>
                        <a:rPr lang="ko-KR" altLang="en-US" sz="1200" dirty="0"/>
                        <a:t>을 복사합니다</a:t>
                      </a:r>
                      <a:r>
                        <a:rPr lang="en-US" altLang="ko-KR" sz="1200" dirty="0"/>
                        <a:t>.</a:t>
                      </a:r>
                      <a:endParaRPr lang="ko-KR" altLang="en-US" sz="12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0809674"/>
                  </a:ext>
                </a:extLst>
              </a:tr>
            </a:tbl>
          </a:graphicData>
        </a:graphic>
      </p:graphicFrame>
      <p:pic>
        <p:nvPicPr>
          <p:cNvPr id="13" name="그림 12">
            <a:extLst>
              <a:ext uri="{FF2B5EF4-FFF2-40B4-BE49-F238E27FC236}">
                <a16:creationId xmlns:a16="http://schemas.microsoft.com/office/drawing/2014/main" xmlns="" id="{0C5A1A23-B7D8-43A6-9312-C9C624013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483" y="4437120"/>
            <a:ext cx="466517" cy="432382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xmlns="" id="{ADA2BCB8-767E-43DF-8AA7-4B40B4E02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4851" y="4968823"/>
            <a:ext cx="1153090" cy="1905104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CEC7AF45-9468-4ABD-A378-DA55D32E7D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442" y="5791602"/>
            <a:ext cx="443760" cy="432382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750E6A53-470D-4232-B058-AD42E3706C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2881" y="4997851"/>
            <a:ext cx="1179689" cy="208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13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6"/>
            <a:ext cx="7364558" cy="4867047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메뉴로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endParaRPr lang="en-US" altLang="ko-KR" sz="12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제목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업무알림에서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제공될 제목을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받는사람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업무알림을 받을 사람을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개인게시판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메뉴로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C1419684-2EC2-40A9-A0CF-9CC0B82604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99" y="1997706"/>
            <a:ext cx="5792008" cy="2381582"/>
          </a:xfrm>
          <a:prstGeom prst="rect">
            <a:avLst/>
          </a:prstGeom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xmlns="" id="{2C6B3685-4E30-4ACB-81AA-F872A149FB71}"/>
              </a:ext>
            </a:extLst>
          </p:cNvPr>
          <p:cNvSpPr/>
          <p:nvPr/>
        </p:nvSpPr>
        <p:spPr>
          <a:xfrm>
            <a:off x="203303" y="1980956"/>
            <a:ext cx="5807532" cy="23878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3E16DFE1-4BE8-450A-88F3-B3EE9E3C7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752" y="6084143"/>
            <a:ext cx="5801535" cy="2457793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46E02554-8E5D-4EF3-A6EF-9EE0B5326BFD}"/>
              </a:ext>
            </a:extLst>
          </p:cNvPr>
          <p:cNvSpPr/>
          <p:nvPr/>
        </p:nvSpPr>
        <p:spPr>
          <a:xfrm>
            <a:off x="203303" y="6076217"/>
            <a:ext cx="5807532" cy="244473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xmlns="" id="{4477906F-914C-4CC7-88E4-E860E903D4D3}"/>
              </a:ext>
            </a:extLst>
          </p:cNvPr>
          <p:cNvSpPr txBox="1">
            <a:spLocks/>
          </p:cNvSpPr>
          <p:nvPr/>
        </p:nvSpPr>
        <p:spPr>
          <a:xfrm>
            <a:off x="203304" y="8598390"/>
            <a:ext cx="7364558" cy="1228101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할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일</a:t>
            </a:r>
            <a:r>
              <a:rPr lang="en-US" altLang="ko-KR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에서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적당한 분류를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새로운 분류를 만들고자 하는 경우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새분류＇에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분류명칭을 입력합니다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예정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진행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완료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보류 중에 어떤 상태인지 한가지를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6814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/>
          <p:cNvSpPr txBox="1">
            <a:spLocks/>
          </p:cNvSpPr>
          <p:nvPr/>
        </p:nvSpPr>
        <p:spPr>
          <a:xfrm>
            <a:off x="203304" y="1140896"/>
            <a:ext cx="7364558" cy="848545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즐겨찾기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즐겨찾기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메뉴로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게시물 조회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46E02554-8E5D-4EF3-A6EF-9EE0B5326BFD}"/>
              </a:ext>
            </a:extLst>
          </p:cNvPr>
          <p:cNvSpPr/>
          <p:nvPr/>
        </p:nvSpPr>
        <p:spPr>
          <a:xfrm>
            <a:off x="203303" y="5736186"/>
            <a:ext cx="5805612" cy="30667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xmlns="" id="{FF7B2D7E-6C86-4705-8229-920C0CBC13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809" y="2023005"/>
            <a:ext cx="5779025" cy="2400810"/>
          </a:xfrm>
          <a:prstGeom prst="rect">
            <a:avLst/>
          </a:prstGeom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xmlns="" id="{2C6B3685-4E30-4ACB-81AA-F872A149FB71}"/>
              </a:ext>
            </a:extLst>
          </p:cNvPr>
          <p:cNvSpPr/>
          <p:nvPr/>
        </p:nvSpPr>
        <p:spPr>
          <a:xfrm>
            <a:off x="203302" y="2006356"/>
            <a:ext cx="5794085" cy="24147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부제목 2">
            <a:extLst>
              <a:ext uri="{FF2B5EF4-FFF2-40B4-BE49-F238E27FC236}">
                <a16:creationId xmlns:a16="http://schemas.microsoft.com/office/drawing/2014/main" xmlns="" id="{36746319-4911-4178-902D-CCAFE39BA795}"/>
              </a:ext>
            </a:extLst>
          </p:cNvPr>
          <p:cNvSpPr txBox="1">
            <a:spLocks/>
          </p:cNvSpPr>
          <p:nvPr/>
        </p:nvSpPr>
        <p:spPr>
          <a:xfrm>
            <a:off x="203304" y="4482777"/>
            <a:ext cx="7364558" cy="111461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- Target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메인창과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2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새창중에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선택할 수 있습니다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endParaRPr lang="en-US" altLang="ko-KR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본 게시물을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메뉴로 스크랩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복사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하는 기능입니다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4D4189AE-DAE5-4BA1-B7C1-EE11402BC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" y="5794629"/>
            <a:ext cx="5706271" cy="2896004"/>
          </a:xfrm>
          <a:prstGeom prst="rect">
            <a:avLst/>
          </a:prstGeom>
        </p:spPr>
      </p:pic>
      <p:sp>
        <p:nvSpPr>
          <p:cNvPr id="11" name="부제목 2">
            <a:extLst>
              <a:ext uri="{FF2B5EF4-FFF2-40B4-BE49-F238E27FC236}">
                <a16:creationId xmlns:a16="http://schemas.microsoft.com/office/drawing/2014/main" xmlns="" id="{58ED8C59-1E7D-437F-922D-A9082E44D28D}"/>
              </a:ext>
            </a:extLst>
          </p:cNvPr>
          <p:cNvSpPr txBox="1">
            <a:spLocks/>
          </p:cNvSpPr>
          <p:nvPr/>
        </p:nvSpPr>
        <p:spPr>
          <a:xfrm>
            <a:off x="203304" y="8864591"/>
            <a:ext cx="7364558" cy="1114619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-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분류 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게시판에서 적당한 분류를 선택합니다</a:t>
            </a:r>
            <a:r>
              <a:rPr lang="en-US" altLang="ko-KR" sz="12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5579465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46917140D694AAEAF39165F579555" ma:contentTypeVersion="10" ma:contentTypeDescription="Create a new document." ma:contentTypeScope="" ma:versionID="6f1e7b6f0b0d35ced780d0a55ee4053f">
  <xsd:schema xmlns:xsd="http://www.w3.org/2001/XMLSchema" xmlns:xs="http://www.w3.org/2001/XMLSchema" xmlns:p="http://schemas.microsoft.com/office/2006/metadata/properties" xmlns:ns1="http://schemas.microsoft.com/sharepoint/v3" xmlns:ns2="876de33e-aaa5-4507-9b92-b84e676ded0d" xmlns:ns3="9a0666c7-4cba-45e4-bb78-1ed48d50e5d1" xmlns:ns4="10dd7f8a-f247-48ee-8534-441ce336aea6" targetNamespace="http://schemas.microsoft.com/office/2006/metadata/properties" ma:root="true" ma:fieldsID="896d2b523964b19186340351f2b60ad5" ns1:_="" ns2:_="" ns3:_="" ns4:_="">
    <xsd:import namespace="http://schemas.microsoft.com/sharepoint/v3"/>
    <xsd:import namespace="876de33e-aaa5-4507-9b92-b84e676ded0d"/>
    <xsd:import namespace="9a0666c7-4cba-45e4-bb78-1ed48d50e5d1"/>
    <xsd:import namespace="10dd7f8a-f247-48ee-8534-441ce336ae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666c7-4cba-45e4-bb78-1ed48d50e5d1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d7f8a-f247-48ee-8534-441ce336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021AA4B-EC41-4FB4-B03A-FB1D6E73E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6de33e-aaa5-4507-9b92-b84e676ded0d"/>
    <ds:schemaRef ds:uri="9a0666c7-4cba-45e4-bb78-1ed48d50e5d1"/>
    <ds:schemaRef ds:uri="10dd7f8a-f247-48ee-8534-441ce336ae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FA9B8D-5FC1-4BE0-97A0-C558307AFE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EFE3FC-FA51-4BFD-8881-385B7FC66852}">
  <ds:schemaRefs>
    <ds:schemaRef ds:uri="http://purl.org/dc/terms/"/>
    <ds:schemaRef ds:uri="876de33e-aaa5-4507-9b92-b84e676ded0d"/>
    <ds:schemaRef ds:uri="http://www.w3.org/XML/1998/namespace"/>
    <ds:schemaRef ds:uri="http://schemas.openxmlformats.org/package/2006/metadata/core-properties"/>
    <ds:schemaRef ds:uri="10dd7f8a-f247-48ee-8534-441ce336aea6"/>
    <ds:schemaRef ds:uri="9a0666c7-4cba-45e4-bb78-1ed48d50e5d1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8464</TotalTime>
  <Words>938</Words>
  <Application>Microsoft Office PowerPoint</Application>
  <PresentationFormat>사용자 지정</PresentationFormat>
  <Paragraphs>127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나눔고딕</vt:lpstr>
      <vt:lpstr>나눔손글씨 펜</vt:lpstr>
      <vt:lpstr>나눔스퀘어_ac</vt:lpstr>
      <vt:lpstr>맑은 고딕</vt:lpstr>
      <vt:lpstr>휴먼둥근헤드라인</vt:lpstr>
      <vt:lpstr>Arial</vt:lpstr>
      <vt:lpstr>Calibri</vt:lpstr>
      <vt:lpstr>Wingdings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yimijung</cp:lastModifiedBy>
  <cp:revision>431</cp:revision>
  <dcterms:created xsi:type="dcterms:W3CDTF">2020-06-03T01:19:05Z</dcterms:created>
  <dcterms:modified xsi:type="dcterms:W3CDTF">2020-12-15T01:39:52Z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0x010100D9F46917140D694AAEAF39165F579555</vt:lpwstr>
  </property>
</Properties>
</file>